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5" r:id="rId4"/>
  </p:sldMasterIdLst>
  <p:notesMasterIdLst>
    <p:notesMasterId r:id="rId21"/>
  </p:notesMasterIdLst>
  <p:handoutMasterIdLst>
    <p:handoutMasterId r:id="rId22"/>
  </p:handoutMasterIdLst>
  <p:sldIdLst>
    <p:sldId id="7958" r:id="rId5"/>
    <p:sldId id="421" r:id="rId6"/>
    <p:sldId id="7959" r:id="rId7"/>
    <p:sldId id="9897" r:id="rId8"/>
    <p:sldId id="2142532734" r:id="rId9"/>
    <p:sldId id="2142532733" r:id="rId10"/>
    <p:sldId id="2142532735" r:id="rId11"/>
    <p:sldId id="2142532736" r:id="rId12"/>
    <p:sldId id="7989" r:id="rId13"/>
    <p:sldId id="9894" r:id="rId14"/>
    <p:sldId id="2142532740" r:id="rId15"/>
    <p:sldId id="2142532741" r:id="rId16"/>
    <p:sldId id="7961" r:id="rId17"/>
    <p:sldId id="2142532737" r:id="rId18"/>
    <p:sldId id="2142532739" r:id="rId19"/>
    <p:sldId id="532" r:id="rId20"/>
  </p:sldIdLst>
  <p:sldSz cx="12192000" cy="6858000"/>
  <p:notesSz cx="6797675" cy="9928225"/>
  <p:defaultTextStyle>
    <a:defPPr>
      <a:defRPr lang="en-US"/>
    </a:defPPr>
    <a:lvl1pPr marL="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6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3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9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66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2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99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155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320" algn="l" defTabSz="9143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2CC"/>
    <a:srgbClr val="832AB3"/>
    <a:srgbClr val="09C1CE"/>
    <a:srgbClr val="000000"/>
    <a:srgbClr val="09C0CE"/>
    <a:srgbClr val="CBA9E5"/>
    <a:srgbClr val="DEEBF7"/>
    <a:srgbClr val="9DC3E6"/>
    <a:srgbClr val="D9D9D9"/>
    <a:srgbClr val="FBE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E602BF-6B53-4FAF-8F31-801A5767EB6D}" v="93" dt="2023-04-08T14:40:15.8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35" autoAdjust="0"/>
    <p:restoredTop sz="94660"/>
  </p:normalViewPr>
  <p:slideViewPr>
    <p:cSldViewPr snapToGrid="0">
      <p:cViewPr varScale="1">
        <p:scale>
          <a:sx n="59" d="100"/>
          <a:sy n="59" d="100"/>
        </p:scale>
        <p:origin x="76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stavo Parant" userId="c08b2d758cd74706" providerId="LiveId" clId="{9DE602BF-6B53-4FAF-8F31-801A5767EB6D}"/>
    <pc:docChg chg="undo redo custSel addSld delSld modSld sldOrd delMainMaster modMainMaster">
      <pc:chgData name="Gustavo Parant" userId="c08b2d758cd74706" providerId="LiveId" clId="{9DE602BF-6B53-4FAF-8F31-801A5767EB6D}" dt="2023-04-08T14:44:44.383" v="7643" actId="12788"/>
      <pc:docMkLst>
        <pc:docMk/>
      </pc:docMkLst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3795190063" sldId="260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0" sldId="261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663005262" sldId="292"/>
        </pc:sldMkLst>
      </pc:sldChg>
      <pc:sldChg chg="modSp mod">
        <pc:chgData name="Gustavo Parant" userId="c08b2d758cd74706" providerId="LiveId" clId="{9DE602BF-6B53-4FAF-8F31-801A5767EB6D}" dt="2023-04-07T01:03:49.568" v="2886" actId="20577"/>
        <pc:sldMkLst>
          <pc:docMk/>
          <pc:sldMk cId="2939746607" sldId="421"/>
        </pc:sldMkLst>
        <pc:spChg chg="mod">
          <ac:chgData name="Gustavo Parant" userId="c08b2d758cd74706" providerId="LiveId" clId="{9DE602BF-6B53-4FAF-8F31-801A5767EB6D}" dt="2023-04-06T23:20:02.011" v="35" actId="20577"/>
          <ac:spMkLst>
            <pc:docMk/>
            <pc:sldMk cId="2939746607" sldId="421"/>
            <ac:spMk id="92" creationId="{B91EB58A-BE0E-E7C1-8E28-C2DA19E72630}"/>
          </ac:spMkLst>
        </pc:spChg>
        <pc:spChg chg="mod">
          <ac:chgData name="Gustavo Parant" userId="c08b2d758cd74706" providerId="LiveId" clId="{9DE602BF-6B53-4FAF-8F31-801A5767EB6D}" dt="2023-04-07T01:03:49.568" v="2886" actId="20577"/>
          <ac:spMkLst>
            <pc:docMk/>
            <pc:sldMk cId="2939746607" sldId="421"/>
            <ac:spMk id="94" creationId="{9CEFEA1D-6E66-5ADD-49A6-79C4B24FA08C}"/>
          </ac:spMkLst>
        </pc:spChg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4205246837" sldId="489"/>
        </pc:sldMkLst>
      </pc:sldChg>
      <pc:sldChg chg="delSp mod">
        <pc:chgData name="Gustavo Parant" userId="c08b2d758cd74706" providerId="LiveId" clId="{9DE602BF-6B53-4FAF-8F31-801A5767EB6D}" dt="2023-04-07T01:04:24.199" v="2911" actId="478"/>
        <pc:sldMkLst>
          <pc:docMk/>
          <pc:sldMk cId="3813157208" sldId="532"/>
        </pc:sldMkLst>
        <pc:picChg chg="del">
          <ac:chgData name="Gustavo Parant" userId="c08b2d758cd74706" providerId="LiveId" clId="{9DE602BF-6B53-4FAF-8F31-801A5767EB6D}" dt="2023-04-07T01:04:24.199" v="2911" actId="478"/>
          <ac:picMkLst>
            <pc:docMk/>
            <pc:sldMk cId="3813157208" sldId="532"/>
            <ac:picMk id="11" creationId="{361D57BB-F9A1-8C2D-552C-9DB1D28F83D6}"/>
          </ac:picMkLst>
        </pc:picChg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1903265341" sldId="7695"/>
        </pc:sldMkLst>
      </pc:sldChg>
      <pc:sldChg chg="addSp delSp modSp">
        <pc:chgData name="Gustavo Parant" userId="c08b2d758cd74706" providerId="LiveId" clId="{9DE602BF-6B53-4FAF-8F31-801A5767EB6D}" dt="2023-04-08T12:20:13.756" v="5386"/>
        <pc:sldMkLst>
          <pc:docMk/>
          <pc:sldMk cId="724584449" sldId="7958"/>
        </pc:sldMkLst>
        <pc:spChg chg="add del mod">
          <ac:chgData name="Gustavo Parant" userId="c08b2d758cd74706" providerId="LiveId" clId="{9DE602BF-6B53-4FAF-8F31-801A5767EB6D}" dt="2023-04-08T12:20:13.756" v="5386"/>
          <ac:spMkLst>
            <pc:docMk/>
            <pc:sldMk cId="724584449" sldId="7958"/>
            <ac:spMk id="5" creationId="{9552E1C3-0208-3EC1-803D-4C39B4C6CFC7}"/>
          </ac:spMkLst>
        </pc:spChg>
      </pc:sldChg>
      <pc:sldChg chg="modSp mod">
        <pc:chgData name="Gustavo Parant" userId="c08b2d758cd74706" providerId="LiveId" clId="{9DE602BF-6B53-4FAF-8F31-801A5767EB6D}" dt="2023-04-06T23:19:50.803" v="33" actId="20577"/>
        <pc:sldMkLst>
          <pc:docMk/>
          <pc:sldMk cId="325097532" sldId="7959"/>
        </pc:sldMkLst>
        <pc:spChg chg="mod">
          <ac:chgData name="Gustavo Parant" userId="c08b2d758cd74706" providerId="LiveId" clId="{9DE602BF-6B53-4FAF-8F31-801A5767EB6D}" dt="2023-04-06T23:19:50.803" v="33" actId="20577"/>
          <ac:spMkLst>
            <pc:docMk/>
            <pc:sldMk cId="325097532" sldId="7959"/>
            <ac:spMk id="2" creationId="{BEE58EC0-3902-4C7B-811D-4327A7DD81A9}"/>
          </ac:spMkLst>
        </pc:spChg>
      </pc:sldChg>
      <pc:sldChg chg="addSp delSp modSp mod">
        <pc:chgData name="Gustavo Parant" userId="c08b2d758cd74706" providerId="LiveId" clId="{9DE602BF-6B53-4FAF-8F31-801A5767EB6D}" dt="2023-04-07T01:04:02.379" v="2909" actId="20577"/>
        <pc:sldMkLst>
          <pc:docMk/>
          <pc:sldMk cId="1575531535" sldId="7961"/>
        </pc:sldMkLst>
        <pc:spChg chg="mod">
          <ac:chgData name="Gustavo Parant" userId="c08b2d758cd74706" providerId="LiveId" clId="{9DE602BF-6B53-4FAF-8F31-801A5767EB6D}" dt="2023-04-07T01:04:02.379" v="2909" actId="20577"/>
          <ac:spMkLst>
            <pc:docMk/>
            <pc:sldMk cId="1575531535" sldId="7961"/>
            <ac:spMk id="2" creationId="{BEE58EC0-3902-4C7B-811D-4327A7DD81A9}"/>
          </ac:spMkLst>
        </pc:spChg>
        <pc:spChg chg="add del mod">
          <ac:chgData name="Gustavo Parant" userId="c08b2d758cd74706" providerId="LiveId" clId="{9DE602BF-6B53-4FAF-8F31-801A5767EB6D}" dt="2023-04-07T01:02:01.976" v="2876" actId="478"/>
          <ac:spMkLst>
            <pc:docMk/>
            <pc:sldMk cId="1575531535" sldId="7961"/>
            <ac:spMk id="5" creationId="{04AAE864-D124-B9CA-E8C8-0E6751BA08E7}"/>
          </ac:spMkLst>
        </pc:spChg>
        <pc:spChg chg="add del mod">
          <ac:chgData name="Gustavo Parant" userId="c08b2d758cd74706" providerId="LiveId" clId="{9DE602BF-6B53-4FAF-8F31-801A5767EB6D}" dt="2023-04-07T01:02:09.123" v="2877" actId="478"/>
          <ac:spMkLst>
            <pc:docMk/>
            <pc:sldMk cId="1575531535" sldId="7961"/>
            <ac:spMk id="7" creationId="{A983C77D-D152-D9A5-2AD6-D64D3913CE0D}"/>
          </ac:spMkLst>
        </pc:spChg>
        <pc:spChg chg="add del mod">
          <ac:chgData name="Gustavo Parant" userId="c08b2d758cd74706" providerId="LiveId" clId="{9DE602BF-6B53-4FAF-8F31-801A5767EB6D}" dt="2023-04-07T01:02:09.123" v="2877" actId="478"/>
          <ac:spMkLst>
            <pc:docMk/>
            <pc:sldMk cId="1575531535" sldId="7961"/>
            <ac:spMk id="8" creationId="{2EB81C45-F543-1398-2146-1AC6D2EC2E9C}"/>
          </ac:spMkLst>
        </pc:spChg>
        <pc:spChg chg="add del mod">
          <ac:chgData name="Gustavo Parant" userId="c08b2d758cd74706" providerId="LiveId" clId="{9DE602BF-6B53-4FAF-8F31-801A5767EB6D}" dt="2023-04-07T01:02:09.123" v="2877" actId="478"/>
          <ac:spMkLst>
            <pc:docMk/>
            <pc:sldMk cId="1575531535" sldId="7961"/>
            <ac:spMk id="9" creationId="{55E93D0E-6895-1F3E-EC0D-2AAE3439E87B}"/>
          </ac:spMkLst>
        </pc:spChg>
        <pc:spChg chg="add mod">
          <ac:chgData name="Gustavo Parant" userId="c08b2d758cd74706" providerId="LiveId" clId="{9DE602BF-6B53-4FAF-8F31-801A5767EB6D}" dt="2023-04-07T01:02:20.382" v="2878"/>
          <ac:spMkLst>
            <pc:docMk/>
            <pc:sldMk cId="1575531535" sldId="7961"/>
            <ac:spMk id="11" creationId="{E0AC8310-71DA-FE50-AE46-250B34E1E5BB}"/>
          </ac:spMkLst>
        </pc:spChg>
        <pc:spChg chg="add mod">
          <ac:chgData name="Gustavo Parant" userId="c08b2d758cd74706" providerId="LiveId" clId="{9DE602BF-6B53-4FAF-8F31-801A5767EB6D}" dt="2023-04-07T01:02:20.382" v="2878"/>
          <ac:spMkLst>
            <pc:docMk/>
            <pc:sldMk cId="1575531535" sldId="7961"/>
            <ac:spMk id="12" creationId="{AEB5E87D-94D2-6759-36C8-D27A8AB4923C}"/>
          </ac:spMkLst>
        </pc:spChg>
        <pc:spChg chg="add mod">
          <ac:chgData name="Gustavo Parant" userId="c08b2d758cd74706" providerId="LiveId" clId="{9DE602BF-6B53-4FAF-8F31-801A5767EB6D}" dt="2023-04-07T01:02:51.168" v="2885" actId="20577"/>
          <ac:spMkLst>
            <pc:docMk/>
            <pc:sldMk cId="1575531535" sldId="7961"/>
            <ac:spMk id="13" creationId="{99CBA1EA-878D-F408-4FD9-510C399A62B8}"/>
          </ac:spMkLst>
        </pc:spChg>
        <pc:spChg chg="del">
          <ac:chgData name="Gustavo Parant" userId="c08b2d758cd74706" providerId="LiveId" clId="{9DE602BF-6B53-4FAF-8F31-801A5767EB6D}" dt="2023-04-07T01:02:09.123" v="2877" actId="478"/>
          <ac:spMkLst>
            <pc:docMk/>
            <pc:sldMk cId="1575531535" sldId="7961"/>
            <ac:spMk id="35" creationId="{270E7776-5535-E47B-BE12-9D2F2A250466}"/>
          </ac:spMkLst>
        </pc:spChg>
        <pc:spChg chg="del">
          <ac:chgData name="Gustavo Parant" userId="c08b2d758cd74706" providerId="LiveId" clId="{9DE602BF-6B53-4FAF-8F31-801A5767EB6D}" dt="2023-04-07T01:02:09.123" v="2877" actId="478"/>
          <ac:spMkLst>
            <pc:docMk/>
            <pc:sldMk cId="1575531535" sldId="7961"/>
            <ac:spMk id="36" creationId="{0D11133C-7273-A939-575F-6F530E7DAA40}"/>
          </ac:spMkLst>
        </pc:spChg>
        <pc:spChg chg="add del">
          <ac:chgData name="Gustavo Parant" userId="c08b2d758cd74706" providerId="LiveId" clId="{9DE602BF-6B53-4FAF-8F31-801A5767EB6D}" dt="2023-04-07T00:59:16.510" v="2859" actId="478"/>
          <ac:spMkLst>
            <pc:docMk/>
            <pc:sldMk cId="1575531535" sldId="7961"/>
            <ac:spMk id="39" creationId="{64C105BC-444D-DB42-B86E-3A5EACF07B75}"/>
          </ac:spMkLst>
        </pc:spChg>
        <pc:grpChg chg="ord">
          <ac:chgData name="Gustavo Parant" userId="c08b2d758cd74706" providerId="LiveId" clId="{9DE602BF-6B53-4FAF-8F31-801A5767EB6D}" dt="2023-04-07T01:02:25.556" v="2879" actId="166"/>
          <ac:grpSpMkLst>
            <pc:docMk/>
            <pc:sldMk cId="1575531535" sldId="7961"/>
            <ac:grpSpMk id="4" creationId="{6986BBE9-DF14-7B64-3080-9D479CCE011F}"/>
          </ac:grpSpMkLst>
        </pc:grpChg>
        <pc:picChg chg="add del mod">
          <ac:chgData name="Gustavo Parant" userId="c08b2d758cd74706" providerId="LiveId" clId="{9DE602BF-6B53-4FAF-8F31-801A5767EB6D}" dt="2023-04-07T01:02:09.123" v="2877" actId="478"/>
          <ac:picMkLst>
            <pc:docMk/>
            <pc:sldMk cId="1575531535" sldId="7961"/>
            <ac:picMk id="6" creationId="{3B5DB12E-FEA3-A5CD-FB9A-BFF57BBDAD16}"/>
          </ac:picMkLst>
        </pc:picChg>
        <pc:picChg chg="add mod">
          <ac:chgData name="Gustavo Parant" userId="c08b2d758cd74706" providerId="LiveId" clId="{9DE602BF-6B53-4FAF-8F31-801A5767EB6D}" dt="2023-04-07T01:02:20.382" v="2878"/>
          <ac:picMkLst>
            <pc:docMk/>
            <pc:sldMk cId="1575531535" sldId="7961"/>
            <ac:picMk id="10" creationId="{03199B79-C951-0D36-1E1D-6F400566E414}"/>
          </ac:picMkLst>
        </pc:picChg>
        <pc:picChg chg="del">
          <ac:chgData name="Gustavo Parant" userId="c08b2d758cd74706" providerId="LiveId" clId="{9DE602BF-6B53-4FAF-8F31-801A5767EB6D}" dt="2023-04-07T00:59:19.441" v="2860" actId="478"/>
          <ac:picMkLst>
            <pc:docMk/>
            <pc:sldMk cId="1575531535" sldId="7961"/>
            <ac:picMk id="14" creationId="{F1F06DBA-FCEE-CAB7-9EE3-3CF3F6C2374F}"/>
          </ac:picMkLst>
        </pc:picChg>
      </pc:sldChg>
      <pc:sldChg chg="addSp delSp modSp del mod">
        <pc:chgData name="Gustavo Parant" userId="c08b2d758cd74706" providerId="LiveId" clId="{9DE602BF-6B53-4FAF-8F31-801A5767EB6D}" dt="2023-04-07T01:04:19.995" v="2910" actId="47"/>
        <pc:sldMkLst>
          <pc:docMk/>
          <pc:sldMk cId="1410150653" sldId="7962"/>
        </pc:sldMkLst>
        <pc:spChg chg="add del mod">
          <ac:chgData name="Gustavo Parant" userId="c08b2d758cd74706" providerId="LiveId" clId="{9DE602BF-6B53-4FAF-8F31-801A5767EB6D}" dt="2023-04-07T01:00:16.161" v="2867"/>
          <ac:spMkLst>
            <pc:docMk/>
            <pc:sldMk cId="1410150653" sldId="7962"/>
            <ac:spMk id="6" creationId="{75A24D73-5F5B-1C58-1274-0CACC95C9B27}"/>
          </ac:spMkLst>
        </pc:spChg>
        <pc:spChg chg="add del mod">
          <ac:chgData name="Gustavo Parant" userId="c08b2d758cd74706" providerId="LiveId" clId="{9DE602BF-6B53-4FAF-8F31-801A5767EB6D}" dt="2023-04-07T01:00:16.161" v="2867"/>
          <ac:spMkLst>
            <pc:docMk/>
            <pc:sldMk cId="1410150653" sldId="7962"/>
            <ac:spMk id="7" creationId="{FDC3A095-BC2B-5613-D30B-6390D3E47CA2}"/>
          </ac:spMkLst>
        </pc:spChg>
        <pc:spChg chg="add del mod">
          <ac:chgData name="Gustavo Parant" userId="c08b2d758cd74706" providerId="LiveId" clId="{9DE602BF-6B53-4FAF-8F31-801A5767EB6D}" dt="2023-04-07T01:00:16.161" v="2867"/>
          <ac:spMkLst>
            <pc:docMk/>
            <pc:sldMk cId="1410150653" sldId="7962"/>
            <ac:spMk id="8" creationId="{2DB0214E-88D1-6CE2-9417-3FEF6A93EFBD}"/>
          </ac:spMkLst>
        </pc:spChg>
        <pc:spChg chg="add del">
          <ac:chgData name="Gustavo Parant" userId="c08b2d758cd74706" providerId="LiveId" clId="{9DE602BF-6B53-4FAF-8F31-801A5767EB6D}" dt="2023-04-07T01:00:28.307" v="2873" actId="478"/>
          <ac:spMkLst>
            <pc:docMk/>
            <pc:sldMk cId="1410150653" sldId="7962"/>
            <ac:spMk id="39" creationId="{64C105BC-444D-DB42-B86E-3A5EACF07B75}"/>
          </ac:spMkLst>
        </pc:spChg>
        <pc:grpChg chg="ord">
          <ac:chgData name="Gustavo Parant" userId="c08b2d758cd74706" providerId="LiveId" clId="{9DE602BF-6B53-4FAF-8F31-801A5767EB6D}" dt="2023-04-07T01:00:15.563" v="2866" actId="166"/>
          <ac:grpSpMkLst>
            <pc:docMk/>
            <pc:sldMk cId="1410150653" sldId="7962"/>
            <ac:grpSpMk id="4" creationId="{71C8FA1B-723C-6F5B-57A4-48669D317581}"/>
          </ac:grpSpMkLst>
        </pc:grpChg>
        <pc:picChg chg="add del mod">
          <ac:chgData name="Gustavo Parant" userId="c08b2d758cd74706" providerId="LiveId" clId="{9DE602BF-6B53-4FAF-8F31-801A5767EB6D}" dt="2023-04-07T01:00:16.161" v="2867"/>
          <ac:picMkLst>
            <pc:docMk/>
            <pc:sldMk cId="1410150653" sldId="7962"/>
            <ac:picMk id="5" creationId="{DD038741-5616-8C89-501D-1E005FBDF28C}"/>
          </ac:picMkLst>
        </pc:picChg>
        <pc:picChg chg="add del">
          <ac:chgData name="Gustavo Parant" userId="c08b2d758cd74706" providerId="LiveId" clId="{9DE602BF-6B53-4FAF-8F31-801A5767EB6D}" dt="2023-04-07T01:00:16.776" v="2868" actId="478"/>
          <ac:picMkLst>
            <pc:docMk/>
            <pc:sldMk cId="1410150653" sldId="7962"/>
            <ac:picMk id="14" creationId="{87B36B2D-5F37-C65E-9B8C-EC5E8B4B374A}"/>
          </ac:picMkLst>
        </pc:picChg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892796448" sldId="7963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032522233" sldId="7964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821308380" sldId="7965"/>
        </pc:sldMkLst>
      </pc:sldChg>
      <pc:sldChg chg="delSp modSp del mod">
        <pc:chgData name="Gustavo Parant" userId="c08b2d758cd74706" providerId="LiveId" clId="{9DE602BF-6B53-4FAF-8F31-801A5767EB6D}" dt="2023-04-07T00:44:06.528" v="2795" actId="47"/>
        <pc:sldMkLst>
          <pc:docMk/>
          <pc:sldMk cId="932807562" sldId="7966"/>
        </pc:sldMkLst>
        <pc:spChg chg="mod">
          <ac:chgData name="Gustavo Parant" userId="c08b2d758cd74706" providerId="LiveId" clId="{9DE602BF-6B53-4FAF-8F31-801A5767EB6D}" dt="2023-04-06T23:18:45.026" v="5" actId="20577"/>
          <ac:spMkLst>
            <pc:docMk/>
            <pc:sldMk cId="932807562" sldId="7966"/>
            <ac:spMk id="231" creationId="{CC59F594-2B7E-31D6-23F7-36083BAC1329}"/>
          </ac:spMkLst>
        </pc:spChg>
        <pc:grpChg chg="del">
          <ac:chgData name="Gustavo Parant" userId="c08b2d758cd74706" providerId="LiveId" clId="{9DE602BF-6B53-4FAF-8F31-801A5767EB6D}" dt="2023-04-06T23:18:28.014" v="0" actId="478"/>
          <ac:grpSpMkLst>
            <pc:docMk/>
            <pc:sldMk cId="932807562" sldId="7966"/>
            <ac:grpSpMk id="245" creationId="{067AC325-3A7F-EF18-DD98-7E9BD27B1C72}"/>
          </ac:grpSpMkLst>
        </pc:grpChg>
        <pc:picChg chg="del">
          <ac:chgData name="Gustavo Parant" userId="c08b2d758cd74706" providerId="LiveId" clId="{9DE602BF-6B53-4FAF-8F31-801A5767EB6D}" dt="2023-04-06T23:18:28.014" v="0" actId="478"/>
          <ac:picMkLst>
            <pc:docMk/>
            <pc:sldMk cId="932807562" sldId="7966"/>
            <ac:picMk id="247" creationId="{3A31ACE2-514D-E9A5-88B9-1C04DEC7BD24}"/>
          </ac:picMkLst>
        </pc:picChg>
      </pc:sldChg>
      <pc:sldChg chg="addSp delSp modSp del mod">
        <pc:chgData name="Gustavo Parant" userId="c08b2d758cd74706" providerId="LiveId" clId="{9DE602BF-6B53-4FAF-8F31-801A5767EB6D}" dt="2023-04-07T00:44:06.528" v="2795" actId="47"/>
        <pc:sldMkLst>
          <pc:docMk/>
          <pc:sldMk cId="2507323131" sldId="7969"/>
        </pc:sldMkLst>
        <pc:spChg chg="add mod">
          <ac:chgData name="Gustavo Parant" userId="c08b2d758cd74706" providerId="LiveId" clId="{9DE602BF-6B53-4FAF-8F31-801A5767EB6D}" dt="2023-04-06T23:24:00.804" v="176" actId="408"/>
          <ac:spMkLst>
            <pc:docMk/>
            <pc:sldMk cId="2507323131" sldId="7969"/>
            <ac:spMk id="2" creationId="{7018B6F2-2417-77B3-FE06-EAA5FF6A44E2}"/>
          </ac:spMkLst>
        </pc:spChg>
        <pc:spChg chg="add mod">
          <ac:chgData name="Gustavo Parant" userId="c08b2d758cd74706" providerId="LiveId" clId="{9DE602BF-6B53-4FAF-8F31-801A5767EB6D}" dt="2023-04-06T23:24:00.804" v="176" actId="408"/>
          <ac:spMkLst>
            <pc:docMk/>
            <pc:sldMk cId="2507323131" sldId="7969"/>
            <ac:spMk id="3" creationId="{49C02853-DEE5-BE0B-3DA7-8613AA185E98}"/>
          </ac:spMkLst>
        </pc:spChg>
        <pc:spChg chg="mod">
          <ac:chgData name="Gustavo Parant" userId="c08b2d758cd74706" providerId="LiveId" clId="{9DE602BF-6B53-4FAF-8F31-801A5767EB6D}" dt="2023-04-06T23:22:48.588" v="110" actId="1076"/>
          <ac:spMkLst>
            <pc:docMk/>
            <pc:sldMk cId="2507323131" sldId="7969"/>
            <ac:spMk id="4" creationId="{CB936DD5-523C-8156-BE7C-B75EAF6968B5}"/>
          </ac:spMkLst>
        </pc:spChg>
        <pc:spChg chg="add mod">
          <ac:chgData name="Gustavo Parant" userId="c08b2d758cd74706" providerId="LiveId" clId="{9DE602BF-6B53-4FAF-8F31-801A5767EB6D}" dt="2023-04-06T23:23:57.254" v="175" actId="12789"/>
          <ac:spMkLst>
            <pc:docMk/>
            <pc:sldMk cId="2507323131" sldId="7969"/>
            <ac:spMk id="5" creationId="{FC0BCEF1-E0CE-0570-A11C-B2B1F2CD9809}"/>
          </ac:spMkLst>
        </pc:spChg>
        <pc:spChg chg="add del mod">
          <ac:chgData name="Gustavo Parant" userId="c08b2d758cd74706" providerId="LiveId" clId="{9DE602BF-6B53-4FAF-8F31-801A5767EB6D}" dt="2023-04-06T23:23:57.254" v="175" actId="12789"/>
          <ac:spMkLst>
            <pc:docMk/>
            <pc:sldMk cId="2507323131" sldId="7969"/>
            <ac:spMk id="6" creationId="{1D1BB875-BBE0-F25C-3F60-394E5C640A81}"/>
          </ac:spMkLst>
        </pc:spChg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1466419110" sldId="7970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3345514537" sldId="7974"/>
        </pc:sldMkLst>
      </pc:sldChg>
      <pc:sldChg chg="del">
        <pc:chgData name="Gustavo Parant" userId="c08b2d758cd74706" providerId="LiveId" clId="{9DE602BF-6B53-4FAF-8F31-801A5767EB6D}" dt="2023-04-08T12:20:08.158" v="5384" actId="47"/>
        <pc:sldMkLst>
          <pc:docMk/>
          <pc:sldMk cId="1892052114" sldId="7978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184858079" sldId="7981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1139013260" sldId="7982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2776221298" sldId="7983"/>
        </pc:sldMkLst>
      </pc:sldChg>
      <pc:sldChg chg="del">
        <pc:chgData name="Gustavo Parant" userId="c08b2d758cd74706" providerId="LiveId" clId="{9DE602BF-6B53-4FAF-8F31-801A5767EB6D}" dt="2023-04-07T02:49:37.264" v="4824" actId="47"/>
        <pc:sldMkLst>
          <pc:docMk/>
          <pc:sldMk cId="751975884" sldId="7984"/>
        </pc:sldMkLst>
      </pc:sldChg>
      <pc:sldChg chg="modSp mod">
        <pc:chgData name="Gustavo Parant" userId="c08b2d758cd74706" providerId="LiveId" clId="{9DE602BF-6B53-4FAF-8F31-801A5767EB6D}" dt="2023-04-07T00:44:46.522" v="2820" actId="20577"/>
        <pc:sldMkLst>
          <pc:docMk/>
          <pc:sldMk cId="3250106193" sldId="7989"/>
        </pc:sldMkLst>
        <pc:spChg chg="mod">
          <ac:chgData name="Gustavo Parant" userId="c08b2d758cd74706" providerId="LiveId" clId="{9DE602BF-6B53-4FAF-8F31-801A5767EB6D}" dt="2023-04-07T00:44:46.522" v="2820" actId="20577"/>
          <ac:spMkLst>
            <pc:docMk/>
            <pc:sldMk cId="3250106193" sldId="7989"/>
            <ac:spMk id="2" creationId="{BEE58EC0-3902-4C7B-811D-4327A7DD81A9}"/>
          </ac:spMkLst>
        </pc:spChg>
        <pc:spChg chg="mod">
          <ac:chgData name="Gustavo Parant" userId="c08b2d758cd74706" providerId="LiveId" clId="{9DE602BF-6B53-4FAF-8F31-801A5767EB6D}" dt="2023-04-07T00:44:28.385" v="2801" actId="20577"/>
          <ac:spMkLst>
            <pc:docMk/>
            <pc:sldMk cId="3250106193" sldId="7989"/>
            <ac:spMk id="36" creationId="{0D11133C-7273-A939-575F-6F530E7DAA40}"/>
          </ac:spMkLst>
        </pc:spChg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3827141779" sldId="7992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1705813456" sldId="7993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569567665" sldId="7994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2029183546" sldId="7995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221064748" sldId="7996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800209796" sldId="9873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833418212" sldId="9874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893577896" sldId="9876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855284949" sldId="9877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763922122" sldId="9883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457520365" sldId="9884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3547840034" sldId="9887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343122408" sldId="9888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790759160" sldId="9889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888713060" sldId="9891"/>
        </pc:sldMkLst>
      </pc:sldChg>
      <pc:sldChg chg="addSp delSp modSp mod">
        <pc:chgData name="Gustavo Parant" userId="c08b2d758cd74706" providerId="LiveId" clId="{9DE602BF-6B53-4FAF-8F31-801A5767EB6D}" dt="2023-04-07T03:48:39.842" v="5212" actId="1038"/>
        <pc:sldMkLst>
          <pc:docMk/>
          <pc:sldMk cId="3777712061" sldId="9894"/>
        </pc:sldMkLst>
        <pc:spChg chg="add mod">
          <ac:chgData name="Gustavo Parant" userId="c08b2d758cd74706" providerId="LiveId" clId="{9DE602BF-6B53-4FAF-8F31-801A5767EB6D}" dt="2023-04-07T03:47:53.524" v="5168" actId="1036"/>
          <ac:spMkLst>
            <pc:docMk/>
            <pc:sldMk cId="3777712061" sldId="9894"/>
            <ac:spMk id="2" creationId="{7B2A73AB-BEC4-EBBB-EF65-96612E28437C}"/>
          </ac:spMkLst>
        </pc:spChg>
        <pc:spChg chg="add mod">
          <ac:chgData name="Gustavo Parant" userId="c08b2d758cd74706" providerId="LiveId" clId="{9DE602BF-6B53-4FAF-8F31-801A5767EB6D}" dt="2023-04-07T03:48:25.692" v="5180" actId="20577"/>
          <ac:spMkLst>
            <pc:docMk/>
            <pc:sldMk cId="3777712061" sldId="9894"/>
            <ac:spMk id="3" creationId="{5BA7C5BA-4785-D305-1887-C309140971BA}"/>
          </ac:spMkLst>
        </pc:spChg>
        <pc:spChg chg="mod">
          <ac:chgData name="Gustavo Parant" userId="c08b2d758cd74706" providerId="LiveId" clId="{9DE602BF-6B53-4FAF-8F31-801A5767EB6D}" dt="2023-04-07T03:44:21.088" v="4864" actId="14100"/>
          <ac:spMkLst>
            <pc:docMk/>
            <pc:sldMk cId="3777712061" sldId="9894"/>
            <ac:spMk id="4" creationId="{1C7ECB21-DEC1-9B87-900D-A77D46BEDE5F}"/>
          </ac:spMkLst>
        </pc:spChg>
        <pc:spChg chg="del">
          <ac:chgData name="Gustavo Parant" userId="c08b2d758cd74706" providerId="LiveId" clId="{9DE602BF-6B53-4FAF-8F31-801A5767EB6D}" dt="2023-04-07T03:44:26.760" v="4865" actId="478"/>
          <ac:spMkLst>
            <pc:docMk/>
            <pc:sldMk cId="3777712061" sldId="9894"/>
            <ac:spMk id="19" creationId="{D062DF38-0F80-8F2A-FBBE-3503FA9A19DF}"/>
          </ac:spMkLst>
        </pc:spChg>
        <pc:grpChg chg="del">
          <ac:chgData name="Gustavo Parant" userId="c08b2d758cd74706" providerId="LiveId" clId="{9DE602BF-6B53-4FAF-8F31-801A5767EB6D}" dt="2023-04-07T00:48:19.996" v="2849" actId="478"/>
          <ac:grpSpMkLst>
            <pc:docMk/>
            <pc:sldMk cId="3777712061" sldId="9894"/>
            <ac:grpSpMk id="15" creationId="{DFE0BE1B-93CD-6D43-EF91-21270165EC84}"/>
          </ac:grpSpMkLst>
        </pc:grpChg>
        <pc:graphicFrameChg chg="del modGraphic">
          <ac:chgData name="Gustavo Parant" userId="c08b2d758cd74706" providerId="LiveId" clId="{9DE602BF-6B53-4FAF-8F31-801A5767EB6D}" dt="2023-04-07T00:48:15.754" v="2848" actId="478"/>
          <ac:graphicFrameMkLst>
            <pc:docMk/>
            <pc:sldMk cId="3777712061" sldId="9894"/>
            <ac:graphicFrameMk id="2" creationId="{B85970BB-973B-CE17-97B8-B1DBB5BCB85C}"/>
          </ac:graphicFrameMkLst>
        </pc:graphicFrameChg>
        <pc:graphicFrameChg chg="del">
          <ac:chgData name="Gustavo Parant" userId="c08b2d758cd74706" providerId="LiveId" clId="{9DE602BF-6B53-4FAF-8F31-801A5767EB6D}" dt="2023-04-07T02:57:59.353" v="4827" actId="478"/>
          <ac:graphicFrameMkLst>
            <pc:docMk/>
            <pc:sldMk cId="3777712061" sldId="9894"/>
            <ac:graphicFrameMk id="14" creationId="{E4EA36CD-826E-0BB6-7559-D134C26786ED}"/>
          </ac:graphicFrameMkLst>
        </pc:graphicFrameChg>
        <pc:picChg chg="add del">
          <ac:chgData name="Gustavo Parant" userId="c08b2d758cd74706" providerId="LiveId" clId="{9DE602BF-6B53-4FAF-8F31-801A5767EB6D}" dt="2023-04-07T00:48:28.479" v="2851" actId="478"/>
          <ac:picMkLst>
            <pc:docMk/>
            <pc:sldMk cId="3777712061" sldId="9894"/>
            <ac:picMk id="3" creationId="{1992114D-9E5D-8D9C-DDEB-49248063DA2C}"/>
          </ac:picMkLst>
        </pc:picChg>
        <pc:picChg chg="add del">
          <ac:chgData name="Gustavo Parant" userId="c08b2d758cd74706" providerId="LiveId" clId="{9DE602BF-6B53-4FAF-8F31-801A5767EB6D}" dt="2023-04-07T00:56:23.792" v="2853" actId="478"/>
          <ac:picMkLst>
            <pc:docMk/>
            <pc:sldMk cId="3777712061" sldId="9894"/>
            <ac:picMk id="5" creationId="{53A1C31B-E963-C5CC-5D36-7C093381D7E2}"/>
          </ac:picMkLst>
        </pc:picChg>
        <pc:picChg chg="add mod">
          <ac:chgData name="Gustavo Parant" userId="c08b2d758cd74706" providerId="LiveId" clId="{9DE602BF-6B53-4FAF-8F31-801A5767EB6D}" dt="2023-04-07T03:48:39.842" v="5212" actId="1038"/>
          <ac:picMkLst>
            <pc:docMk/>
            <pc:sldMk cId="3777712061" sldId="9894"/>
            <ac:picMk id="7" creationId="{DCD50477-016B-0A41-2BAC-9043BA2BBB3A}"/>
          </ac:picMkLst>
        </pc:picChg>
      </pc:sldChg>
      <pc:sldChg chg="addSp delSp modSp mod">
        <pc:chgData name="Gustavo Parant" userId="c08b2d758cd74706" providerId="LiveId" clId="{9DE602BF-6B53-4FAF-8F31-801A5767EB6D}" dt="2023-04-07T02:35:13.559" v="4181" actId="408"/>
        <pc:sldMkLst>
          <pc:docMk/>
          <pc:sldMk cId="2354450009" sldId="9897"/>
        </pc:sldMkLst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" creationId="{698BDFF9-448A-6FCE-89FB-9F9F35F9BFFD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3" creationId="{75F1076A-C577-508B-E79E-EFF277AEFECB}"/>
          </ac:spMkLst>
        </pc:spChg>
        <pc:spChg chg="add mod">
          <ac:chgData name="Gustavo Parant" userId="c08b2d758cd74706" providerId="LiveId" clId="{9DE602BF-6B53-4FAF-8F31-801A5767EB6D}" dt="2023-04-06T23:43:47.384" v="750" actId="552"/>
          <ac:spMkLst>
            <pc:docMk/>
            <pc:sldMk cId="2354450009" sldId="9897"/>
            <ac:spMk id="6" creationId="{34D0BC66-A439-AA37-B1C6-D6572661839A}"/>
          </ac:spMkLst>
        </pc:spChg>
        <pc:spChg chg="add mod">
          <ac:chgData name="Gustavo Parant" userId="c08b2d758cd74706" providerId="LiveId" clId="{9DE602BF-6B53-4FAF-8F31-801A5767EB6D}" dt="2023-04-07T02:33:36.564" v="4098" actId="12789"/>
          <ac:spMkLst>
            <pc:docMk/>
            <pc:sldMk cId="2354450009" sldId="9897"/>
            <ac:spMk id="7" creationId="{38836500-6AB6-BE46-7A82-71BA81658097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8" creationId="{398AC846-0F53-2480-CDB4-72CACF93EE1C}"/>
          </ac:spMkLst>
        </pc:spChg>
        <pc:spChg chg="add mod">
          <ac:chgData name="Gustavo Parant" userId="c08b2d758cd74706" providerId="LiveId" clId="{9DE602BF-6B53-4FAF-8F31-801A5767EB6D}" dt="2023-04-07T02:33:39.263" v="4099" actId="408"/>
          <ac:spMkLst>
            <pc:docMk/>
            <pc:sldMk cId="2354450009" sldId="9897"/>
            <ac:spMk id="9" creationId="{FF29668C-3944-B706-B098-E47C1499F940}"/>
          </ac:spMkLst>
        </pc:spChg>
        <pc:spChg chg="add mod">
          <ac:chgData name="Gustavo Parant" userId="c08b2d758cd74706" providerId="LiveId" clId="{9DE602BF-6B53-4FAF-8F31-801A5767EB6D}" dt="2023-04-07T02:33:39.263" v="4099" actId="408"/>
          <ac:spMkLst>
            <pc:docMk/>
            <pc:sldMk cId="2354450009" sldId="9897"/>
            <ac:spMk id="10" creationId="{B2944560-520A-7988-C638-AF958CD6F827}"/>
          </ac:spMkLst>
        </pc:spChg>
        <pc:spChg chg="add mod">
          <ac:chgData name="Gustavo Parant" userId="c08b2d758cd74706" providerId="LiveId" clId="{9DE602BF-6B53-4FAF-8F31-801A5767EB6D}" dt="2023-04-07T02:33:36.564" v="4098" actId="12789"/>
          <ac:spMkLst>
            <pc:docMk/>
            <pc:sldMk cId="2354450009" sldId="9897"/>
            <ac:spMk id="11" creationId="{DFA1F22F-1DDE-8F4A-9147-897F4DA110F4}"/>
          </ac:spMkLst>
        </pc:spChg>
        <pc:spChg chg="add mod">
          <ac:chgData name="Gustavo Parant" userId="c08b2d758cd74706" providerId="LiveId" clId="{9DE602BF-6B53-4FAF-8F31-801A5767EB6D}" dt="2023-04-07T02:33:39.263" v="4099" actId="408"/>
          <ac:spMkLst>
            <pc:docMk/>
            <pc:sldMk cId="2354450009" sldId="9897"/>
            <ac:spMk id="12" creationId="{6F51E5D8-6C1D-1364-EA23-6A54C0C5A189}"/>
          </ac:spMkLst>
        </pc:spChg>
        <pc:spChg chg="add mod">
          <ac:chgData name="Gustavo Parant" userId="c08b2d758cd74706" providerId="LiveId" clId="{9DE602BF-6B53-4FAF-8F31-801A5767EB6D}" dt="2023-04-07T02:33:39.263" v="4099" actId="408"/>
          <ac:spMkLst>
            <pc:docMk/>
            <pc:sldMk cId="2354450009" sldId="9897"/>
            <ac:spMk id="13" creationId="{A6716A5F-E857-896E-2C53-480A490CABD5}"/>
          </ac:spMkLst>
        </pc:spChg>
        <pc:spChg chg="add mod">
          <ac:chgData name="Gustavo Parant" userId="c08b2d758cd74706" providerId="LiveId" clId="{9DE602BF-6B53-4FAF-8F31-801A5767EB6D}" dt="2023-04-07T02:33:39.263" v="4099" actId="408"/>
          <ac:spMkLst>
            <pc:docMk/>
            <pc:sldMk cId="2354450009" sldId="9897"/>
            <ac:spMk id="14" creationId="{75F273CC-0E46-BB31-EF1B-DC97E9E9CD63}"/>
          </ac:spMkLst>
        </pc:spChg>
        <pc:spChg chg="add mod">
          <ac:chgData name="Gustavo Parant" userId="c08b2d758cd74706" providerId="LiveId" clId="{9DE602BF-6B53-4FAF-8F31-801A5767EB6D}" dt="2023-04-07T02:34:50.971" v="4161" actId="1038"/>
          <ac:spMkLst>
            <pc:docMk/>
            <pc:sldMk cId="2354450009" sldId="9897"/>
            <ac:spMk id="15" creationId="{FDB9C42B-55AE-3953-0BBF-0CCA87FACA1E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16" creationId="{9E58C1FE-65BD-D443-5E60-C259A7C7B733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17" creationId="{38B2DB46-FCEF-1E08-CD14-8AF91ABDD476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18" creationId="{F62F9AEB-706B-23EC-60C1-2590EC8CF11B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19" creationId="{60EE6259-71E2-E7FB-9475-A26E0041A98F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0" creationId="{8AC09161-4BE4-6A72-1FF7-7F5A609060D2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1" creationId="{AA24CE63-8F6C-C152-DDDD-131CFDF6C758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2" creationId="{2E7E928A-3DF3-1593-2E31-19521226A604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3" creationId="{DA03A15F-8C8F-92B3-1CDB-D8AC24989641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4" creationId="{3D165E1C-0243-25C6-EAEA-78002BD563F0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5" creationId="{000F9867-EC67-61D5-A012-ADF3DFD00C35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6" creationId="{8E7901F6-21D4-E3AB-9533-CEE4599E5A5B}"/>
          </ac:spMkLst>
        </pc:spChg>
        <pc:spChg chg="add mod">
          <ac:chgData name="Gustavo Parant" userId="c08b2d758cd74706" providerId="LiveId" clId="{9DE602BF-6B53-4FAF-8F31-801A5767EB6D}" dt="2023-04-07T02:34:40.571" v="4152" actId="1038"/>
          <ac:spMkLst>
            <pc:docMk/>
            <pc:sldMk cId="2354450009" sldId="9897"/>
            <ac:spMk id="29" creationId="{8698108A-BA81-4515-2733-A12C475A5CB6}"/>
          </ac:spMkLst>
        </pc:spChg>
        <pc:spChg chg="add mod">
          <ac:chgData name="Gustavo Parant" userId="c08b2d758cd74706" providerId="LiveId" clId="{9DE602BF-6B53-4FAF-8F31-801A5767EB6D}" dt="2023-04-07T02:34:27.781" v="4145" actId="1038"/>
          <ac:spMkLst>
            <pc:docMk/>
            <pc:sldMk cId="2354450009" sldId="9897"/>
            <ac:spMk id="31" creationId="{0430F9E8-21AB-A389-419C-45ABD8665B65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33" creationId="{0BD24474-A4F6-A19F-FEDD-D3B6B640175A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35" creationId="{33B7161D-18CF-9CB1-10BE-D56ABEBD7102}"/>
          </ac:spMkLst>
        </pc:spChg>
        <pc:spChg chg="add del mod">
          <ac:chgData name="Gustavo Parant" userId="c08b2d758cd74706" providerId="LiveId" clId="{9DE602BF-6B53-4FAF-8F31-801A5767EB6D}" dt="2023-04-06T23:37:14.970" v="547" actId="478"/>
          <ac:spMkLst>
            <pc:docMk/>
            <pc:sldMk cId="2354450009" sldId="9897"/>
            <ac:spMk id="36" creationId="{89B13231-9C37-ECA3-D809-4C166AE10089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37" creationId="{C1B46C84-FC6A-A07C-E809-853647EB8FCE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38" creationId="{1551EDAB-52AC-04C1-A153-EA7627B6CB69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39" creationId="{30A46949-8132-5CB3-BF5C-47807EC66F93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40" creationId="{E4C765A3-01F8-A450-DC62-6D3BAE37DC7C}"/>
          </ac:spMkLst>
        </pc:spChg>
        <pc:spChg chg="add del mod">
          <ac:chgData name="Gustavo Parant" userId="c08b2d758cd74706" providerId="LiveId" clId="{9DE602BF-6B53-4FAF-8F31-801A5767EB6D}" dt="2023-04-06T23:43:33.510" v="746" actId="478"/>
          <ac:spMkLst>
            <pc:docMk/>
            <pc:sldMk cId="2354450009" sldId="9897"/>
            <ac:spMk id="41" creationId="{3DB5E0D2-8057-5A9C-EAF7-2D5E56E30B9B}"/>
          </ac:spMkLst>
        </pc:spChg>
        <pc:spChg chg="add mod">
          <ac:chgData name="Gustavo Parant" userId="c08b2d758cd74706" providerId="LiveId" clId="{9DE602BF-6B53-4FAF-8F31-801A5767EB6D}" dt="2023-04-06T23:45:00.520" v="803" actId="122"/>
          <ac:spMkLst>
            <pc:docMk/>
            <pc:sldMk cId="2354450009" sldId="9897"/>
            <ac:spMk id="44" creationId="{D5C06C05-4968-D9B5-B156-602744FABAEF}"/>
          </ac:spMkLst>
        </pc:spChg>
        <pc:spChg chg="mod">
          <ac:chgData name="Gustavo Parant" userId="c08b2d758cd74706" providerId="LiveId" clId="{9DE602BF-6B53-4FAF-8F31-801A5767EB6D}" dt="2023-04-06T23:20:41.947" v="52" actId="20577"/>
          <ac:spMkLst>
            <pc:docMk/>
            <pc:sldMk cId="2354450009" sldId="9897"/>
            <ac:spMk id="46" creationId="{129792E3-D120-DB40-BE41-D9CDF9706A72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55" creationId="{EEE6DDB8-E057-D768-A227-C9E9BF092BCA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56" creationId="{4422BF49-03CE-AB58-D8E7-3CFCD1A704D9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57" creationId="{CC5CEDA8-B823-556C-4524-9329CA4BF330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58" creationId="{92FED641-C167-FFB4-9A4D-D11C9C2D41A2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92" creationId="{2E07782F-D857-41B2-94C7-F6AB283C0640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194" creationId="{849E3A3C-7565-1D03-BBDF-71C33E8391C2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13" creationId="{9E2C04A3-DE7F-02F0-578D-6C18DAE46A02}"/>
          </ac:spMkLst>
        </pc:spChg>
        <pc:spChg chg="del">
          <ac:chgData name="Gustavo Parant" userId="c08b2d758cd74706" providerId="LiveId" clId="{9DE602BF-6B53-4FAF-8F31-801A5767EB6D}" dt="2023-04-06T23:20:48.982" v="53" actId="478"/>
          <ac:spMkLst>
            <pc:docMk/>
            <pc:sldMk cId="2354450009" sldId="9897"/>
            <ac:spMk id="232" creationId="{687C4245-E843-B2A9-BAE7-643C6E1470EE}"/>
          </ac:spMkLst>
        </pc:spChg>
        <pc:grpChg chg="del">
          <ac:chgData name="Gustavo Parant" userId="c08b2d758cd74706" providerId="LiveId" clId="{9DE602BF-6B53-4FAF-8F31-801A5767EB6D}" dt="2023-04-06T23:20:48.982" v="53" actId="478"/>
          <ac:grpSpMkLst>
            <pc:docMk/>
            <pc:sldMk cId="2354450009" sldId="9897"/>
            <ac:grpSpMk id="142" creationId="{006B2BB5-652A-72D1-3F31-6A907D4579AA}"/>
          </ac:grpSpMkLst>
        </pc:grpChg>
        <pc:picChg chg="add mod">
          <ac:chgData name="Gustavo Parant" userId="c08b2d758cd74706" providerId="LiveId" clId="{9DE602BF-6B53-4FAF-8F31-801A5767EB6D}" dt="2023-04-06T23:43:47.384" v="750" actId="552"/>
          <ac:picMkLst>
            <pc:docMk/>
            <pc:sldMk cId="2354450009" sldId="9897"/>
            <ac:picMk id="43" creationId="{632121BE-0BAF-F2E3-47B8-4C28ED07EDF6}"/>
          </ac:picMkLst>
        </pc:picChg>
        <pc:cxnChg chg="add mod">
          <ac:chgData name="Gustavo Parant" userId="c08b2d758cd74706" providerId="LiveId" clId="{9DE602BF-6B53-4FAF-8F31-801A5767EB6D}" dt="2023-04-07T02:35:04.876" v="4180" actId="1037"/>
          <ac:cxnSpMkLst>
            <pc:docMk/>
            <pc:sldMk cId="2354450009" sldId="9897"/>
            <ac:cxnSpMk id="28" creationId="{7FBCDDDB-F093-D577-A992-9BA66817A190}"/>
          </ac:cxnSpMkLst>
        </pc:cxnChg>
        <pc:cxnChg chg="add mod">
          <ac:chgData name="Gustavo Parant" userId="c08b2d758cd74706" providerId="LiveId" clId="{9DE602BF-6B53-4FAF-8F31-801A5767EB6D}" dt="2023-04-07T02:35:13.559" v="4181" actId="408"/>
          <ac:cxnSpMkLst>
            <pc:docMk/>
            <pc:sldMk cId="2354450009" sldId="9897"/>
            <ac:cxnSpMk id="30" creationId="{2D5AABF2-45C1-7BF6-1005-022BBE53D206}"/>
          </ac:cxnSpMkLst>
        </pc:cxnChg>
        <pc:cxnChg chg="add mod">
          <ac:chgData name="Gustavo Parant" userId="c08b2d758cd74706" providerId="LiveId" clId="{9DE602BF-6B53-4FAF-8F31-801A5767EB6D}" dt="2023-04-07T02:34:59.570" v="4162" actId="1038"/>
          <ac:cxnSpMkLst>
            <pc:docMk/>
            <pc:sldMk cId="2354450009" sldId="9897"/>
            <ac:cxnSpMk id="32" creationId="{A824686A-3FC5-0B7E-FE09-0818A6BBE25E}"/>
          </ac:cxnSpMkLst>
        </pc:cxnChg>
        <pc:cxnChg chg="add del mod">
          <ac:chgData name="Gustavo Parant" userId="c08b2d758cd74706" providerId="LiveId" clId="{9DE602BF-6B53-4FAF-8F31-801A5767EB6D}" dt="2023-04-06T23:43:33.510" v="746" actId="478"/>
          <ac:cxnSpMkLst>
            <pc:docMk/>
            <pc:sldMk cId="2354450009" sldId="9897"/>
            <ac:cxnSpMk id="34" creationId="{97BA6978-303C-2073-DCF6-48DBB291901A}"/>
          </ac:cxnSpMkLst>
        </pc:cxnChg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106725922" sldId="9898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972655213" sldId="9899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414002250" sldId="9900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3270493846" sldId="9902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4052890101" sldId="9904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2413420978" sldId="9905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3379510374" sldId="9906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461908138" sldId="9907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3062408812" sldId="9908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2980210421" sldId="9910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1879846972" sldId="9911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756822188" sldId="9914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851302711" sldId="9915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465483791" sldId="9916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811404468" sldId="9917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378961971" sldId="9918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203047951" sldId="9919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156078578" sldId="9920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1087618297" sldId="2142532685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3232391959" sldId="2142532706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2392448866" sldId="2142532722"/>
        </pc:sldMkLst>
      </pc:sldChg>
      <pc:sldChg chg="del">
        <pc:chgData name="Gustavo Parant" userId="c08b2d758cd74706" providerId="LiveId" clId="{9DE602BF-6B53-4FAF-8F31-801A5767EB6D}" dt="2023-04-07T02:49:45.071" v="4825" actId="47"/>
        <pc:sldMkLst>
          <pc:docMk/>
          <pc:sldMk cId="1270311258" sldId="2142532723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2723335173" sldId="2142532724"/>
        </pc:sldMkLst>
      </pc:sldChg>
      <pc:sldChg chg="del">
        <pc:chgData name="Gustavo Parant" userId="c08b2d758cd74706" providerId="LiveId" clId="{9DE602BF-6B53-4FAF-8F31-801A5767EB6D}" dt="2023-04-07T00:44:06.528" v="2795" actId="47"/>
        <pc:sldMkLst>
          <pc:docMk/>
          <pc:sldMk cId="2740266261" sldId="2142532725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3738897839" sldId="2142532726"/>
        </pc:sldMkLst>
      </pc:sldChg>
      <pc:sldChg chg="del">
        <pc:chgData name="Gustavo Parant" userId="c08b2d758cd74706" providerId="LiveId" clId="{9DE602BF-6B53-4FAF-8F31-801A5767EB6D}" dt="2023-04-07T00:58:39.469" v="2856" actId="47"/>
        <pc:sldMkLst>
          <pc:docMk/>
          <pc:sldMk cId="3543070755" sldId="2142532727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952113655" sldId="2142532728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3213031666" sldId="2142532729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1928304179" sldId="2142532730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956586097" sldId="2142532731"/>
        </pc:sldMkLst>
      </pc:sldChg>
      <pc:sldChg chg="del">
        <pc:chgData name="Gustavo Parant" userId="c08b2d758cd74706" providerId="LiveId" clId="{9DE602BF-6B53-4FAF-8F31-801A5767EB6D}" dt="2023-04-07T01:04:19.995" v="2910" actId="47"/>
        <pc:sldMkLst>
          <pc:docMk/>
          <pc:sldMk cId="2460009058" sldId="2142532732"/>
        </pc:sldMkLst>
      </pc:sldChg>
      <pc:sldChg chg="addSp delSp modSp add mod">
        <pc:chgData name="Gustavo Parant" userId="c08b2d758cd74706" providerId="LiveId" clId="{9DE602BF-6B53-4FAF-8F31-801A5767EB6D}" dt="2023-04-07T00:30:22.016" v="2187" actId="554"/>
        <pc:sldMkLst>
          <pc:docMk/>
          <pc:sldMk cId="1939782615" sldId="2142532733"/>
        </pc:sldMkLst>
        <pc:spChg chg="add del mod">
          <ac:chgData name="Gustavo Parant" userId="c08b2d758cd74706" providerId="LiveId" clId="{9DE602BF-6B53-4FAF-8F31-801A5767EB6D}" dt="2023-04-07T00:04:56.642" v="1205" actId="478"/>
          <ac:spMkLst>
            <pc:docMk/>
            <pc:sldMk cId="1939782615" sldId="2142532733"/>
            <ac:spMk id="2" creationId="{6B0EB00A-550C-DCF9-7C76-97A0D7A1BF6F}"/>
          </ac:spMkLst>
        </pc:spChg>
        <pc:spChg chg="add mod">
          <ac:chgData name="Gustavo Parant" userId="c08b2d758cd74706" providerId="LiveId" clId="{9DE602BF-6B53-4FAF-8F31-801A5767EB6D}" dt="2023-04-07T00:14:37.313" v="1594" actId="555"/>
          <ac:spMkLst>
            <pc:docMk/>
            <pc:sldMk cId="1939782615" sldId="2142532733"/>
            <ac:spMk id="3" creationId="{46F38A76-86EE-5EC6-2147-8CB52A95F3F6}"/>
          </ac:spMkLst>
        </pc:spChg>
        <pc:spChg chg="add del mod">
          <ac:chgData name="Gustavo Parant" userId="c08b2d758cd74706" providerId="LiveId" clId="{9DE602BF-6B53-4FAF-8F31-801A5767EB6D}" dt="2023-04-07T00:06:39.961" v="1278" actId="478"/>
          <ac:spMkLst>
            <pc:docMk/>
            <pc:sldMk cId="1939782615" sldId="2142532733"/>
            <ac:spMk id="4" creationId="{AFF9A1EA-7CCE-96DC-6EC1-4DA83A0E8359}"/>
          </ac:spMkLst>
        </pc:spChg>
        <pc:spChg chg="mod">
          <ac:chgData name="Gustavo Parant" userId="c08b2d758cd74706" providerId="LiveId" clId="{9DE602BF-6B53-4FAF-8F31-801A5767EB6D}" dt="2023-04-07T00:03:39.226" v="1170" actId="1076"/>
          <ac:spMkLst>
            <pc:docMk/>
            <pc:sldMk cId="1939782615" sldId="2142532733"/>
            <ac:spMk id="6" creationId="{34D0BC66-A439-AA37-B1C6-D6572661839A}"/>
          </ac:spMkLst>
        </pc:spChg>
        <pc:spChg chg="del mod">
          <ac:chgData name="Gustavo Parant" userId="c08b2d758cd74706" providerId="LiveId" clId="{9DE602BF-6B53-4FAF-8F31-801A5767EB6D}" dt="2023-04-07T00:05:51.470" v="1262" actId="478"/>
          <ac:spMkLst>
            <pc:docMk/>
            <pc:sldMk cId="1939782615" sldId="2142532733"/>
            <ac:spMk id="7" creationId="{38836500-6AB6-BE46-7A82-71BA81658097}"/>
          </ac:spMkLst>
        </pc:spChg>
        <pc:spChg chg="add mod">
          <ac:chgData name="Gustavo Parant" userId="c08b2d758cd74706" providerId="LiveId" clId="{9DE602BF-6B53-4FAF-8F31-801A5767EB6D}" dt="2023-04-07T00:17:35.795" v="1770" actId="554"/>
          <ac:spMkLst>
            <pc:docMk/>
            <pc:sldMk cId="1939782615" sldId="2142532733"/>
            <ac:spMk id="8" creationId="{1BA0C6C9-2879-371F-8FBD-78E0104B4CBC}"/>
          </ac:spMkLst>
        </pc:spChg>
        <pc:spChg chg="mod">
          <ac:chgData name="Gustavo Parant" userId="c08b2d758cd74706" providerId="LiveId" clId="{9DE602BF-6B53-4FAF-8F31-801A5767EB6D}" dt="2023-04-07T00:15:46.256" v="1638" actId="554"/>
          <ac:spMkLst>
            <pc:docMk/>
            <pc:sldMk cId="1939782615" sldId="2142532733"/>
            <ac:spMk id="9" creationId="{FF29668C-3944-B706-B098-E47C1499F940}"/>
          </ac:spMkLst>
        </pc:spChg>
        <pc:spChg chg="del mod">
          <ac:chgData name="Gustavo Parant" userId="c08b2d758cd74706" providerId="LiveId" clId="{9DE602BF-6B53-4FAF-8F31-801A5767EB6D}" dt="2023-04-07T00:05:51.470" v="1262" actId="478"/>
          <ac:spMkLst>
            <pc:docMk/>
            <pc:sldMk cId="1939782615" sldId="2142532733"/>
            <ac:spMk id="10" creationId="{B2944560-520A-7988-C638-AF958CD6F827}"/>
          </ac:spMkLst>
        </pc:spChg>
        <pc:spChg chg="del mod">
          <ac:chgData name="Gustavo Parant" userId="c08b2d758cd74706" providerId="LiveId" clId="{9DE602BF-6B53-4FAF-8F31-801A5767EB6D}" dt="2023-04-07T00:05:51.470" v="1262" actId="478"/>
          <ac:spMkLst>
            <pc:docMk/>
            <pc:sldMk cId="1939782615" sldId="2142532733"/>
            <ac:spMk id="11" creationId="{DFA1F22F-1DDE-8F4A-9147-897F4DA110F4}"/>
          </ac:spMkLst>
        </pc:spChg>
        <pc:spChg chg="del">
          <ac:chgData name="Gustavo Parant" userId="c08b2d758cd74706" providerId="LiveId" clId="{9DE602BF-6B53-4FAF-8F31-801A5767EB6D}" dt="2023-04-07T00:02:44.214" v="1162" actId="478"/>
          <ac:spMkLst>
            <pc:docMk/>
            <pc:sldMk cId="1939782615" sldId="2142532733"/>
            <ac:spMk id="12" creationId="{6F51E5D8-6C1D-1364-EA23-6A54C0C5A189}"/>
          </ac:spMkLst>
        </pc:spChg>
        <pc:spChg chg="del">
          <ac:chgData name="Gustavo Parant" userId="c08b2d758cd74706" providerId="LiveId" clId="{9DE602BF-6B53-4FAF-8F31-801A5767EB6D}" dt="2023-04-07T00:02:44.214" v="1162" actId="478"/>
          <ac:spMkLst>
            <pc:docMk/>
            <pc:sldMk cId="1939782615" sldId="2142532733"/>
            <ac:spMk id="13" creationId="{A6716A5F-E857-896E-2C53-480A490CABD5}"/>
          </ac:spMkLst>
        </pc:spChg>
        <pc:spChg chg="del">
          <ac:chgData name="Gustavo Parant" userId="c08b2d758cd74706" providerId="LiveId" clId="{9DE602BF-6B53-4FAF-8F31-801A5767EB6D}" dt="2023-04-07T00:02:44.214" v="1162" actId="478"/>
          <ac:spMkLst>
            <pc:docMk/>
            <pc:sldMk cId="1939782615" sldId="2142532733"/>
            <ac:spMk id="14" creationId="{75F273CC-0E46-BB31-EF1B-DC97E9E9CD63}"/>
          </ac:spMkLst>
        </pc:spChg>
        <pc:spChg chg="mod">
          <ac:chgData name="Gustavo Parant" userId="c08b2d758cd74706" providerId="LiveId" clId="{9DE602BF-6B53-4FAF-8F31-801A5767EB6D}" dt="2023-04-07T00:16:40.834" v="1702" actId="207"/>
          <ac:spMkLst>
            <pc:docMk/>
            <pc:sldMk cId="1939782615" sldId="2142532733"/>
            <ac:spMk id="15" creationId="{FDB9C42B-55AE-3953-0BBF-0CCA87FACA1E}"/>
          </ac:spMkLst>
        </pc:spChg>
        <pc:spChg chg="add mod">
          <ac:chgData name="Gustavo Parant" userId="c08b2d758cd74706" providerId="LiveId" clId="{9DE602BF-6B53-4FAF-8F31-801A5767EB6D}" dt="2023-04-07T00:20:58.585" v="1833" actId="554"/>
          <ac:spMkLst>
            <pc:docMk/>
            <pc:sldMk cId="1939782615" sldId="2142532733"/>
            <ac:spMk id="16" creationId="{A53F00BB-ED2D-8B82-54DC-44E1C985C25A}"/>
          </ac:spMkLst>
        </pc:spChg>
        <pc:spChg chg="add mod">
          <ac:chgData name="Gustavo Parant" userId="c08b2d758cd74706" providerId="LiveId" clId="{9DE602BF-6B53-4FAF-8F31-801A5767EB6D}" dt="2023-04-07T00:15:24.920" v="1636" actId="1038"/>
          <ac:spMkLst>
            <pc:docMk/>
            <pc:sldMk cId="1939782615" sldId="2142532733"/>
            <ac:spMk id="19" creationId="{DD1524ED-FB23-BDE6-3C34-1CC6BD60D069}"/>
          </ac:spMkLst>
        </pc:spChg>
        <pc:spChg chg="add mod">
          <ac:chgData name="Gustavo Parant" userId="c08b2d758cd74706" providerId="LiveId" clId="{9DE602BF-6B53-4FAF-8F31-801A5767EB6D}" dt="2023-04-07T00:20:02.405" v="1818" actId="1038"/>
          <ac:spMkLst>
            <pc:docMk/>
            <pc:sldMk cId="1939782615" sldId="2142532733"/>
            <ac:spMk id="20" creationId="{E6E0B056-B732-0085-86F0-865F3DAD1461}"/>
          </ac:spMkLst>
        </pc:spChg>
        <pc:spChg chg="add mod">
          <ac:chgData name="Gustavo Parant" userId="c08b2d758cd74706" providerId="LiveId" clId="{9DE602BF-6B53-4FAF-8F31-801A5767EB6D}" dt="2023-04-07T00:20:08.003" v="1824" actId="1038"/>
          <ac:spMkLst>
            <pc:docMk/>
            <pc:sldMk cId="1939782615" sldId="2142532733"/>
            <ac:spMk id="21" creationId="{F490EEDD-09D7-EBB9-A775-435CB659996E}"/>
          </ac:spMkLst>
        </pc:spChg>
        <pc:spChg chg="add mod">
          <ac:chgData name="Gustavo Parant" userId="c08b2d758cd74706" providerId="LiveId" clId="{9DE602BF-6B53-4FAF-8F31-801A5767EB6D}" dt="2023-04-07T00:21:10.700" v="1834" actId="553"/>
          <ac:spMkLst>
            <pc:docMk/>
            <pc:sldMk cId="1939782615" sldId="2142532733"/>
            <ac:spMk id="22" creationId="{24C48D7E-810A-61A1-5D91-5F7AB154500E}"/>
          </ac:spMkLst>
        </pc:spChg>
        <pc:spChg chg="add del mod">
          <ac:chgData name="Gustavo Parant" userId="c08b2d758cd74706" providerId="LiveId" clId="{9DE602BF-6B53-4FAF-8F31-801A5767EB6D}" dt="2023-04-07T00:20:20.026" v="1826" actId="478"/>
          <ac:spMkLst>
            <pc:docMk/>
            <pc:sldMk cId="1939782615" sldId="2142532733"/>
            <ac:spMk id="23" creationId="{37A2FBDD-9BC6-577A-EE31-BD11100DB565}"/>
          </ac:spMkLst>
        </pc:spChg>
        <pc:spChg chg="add del mod">
          <ac:chgData name="Gustavo Parant" userId="c08b2d758cd74706" providerId="LiveId" clId="{9DE602BF-6B53-4FAF-8F31-801A5767EB6D}" dt="2023-04-07T00:20:31.313" v="1829" actId="478"/>
          <ac:spMkLst>
            <pc:docMk/>
            <pc:sldMk cId="1939782615" sldId="2142532733"/>
            <ac:spMk id="24" creationId="{C5630208-3F12-845D-EE53-AFB7ABDD6359}"/>
          </ac:spMkLst>
        </pc:spChg>
        <pc:spChg chg="add mod">
          <ac:chgData name="Gustavo Parant" userId="c08b2d758cd74706" providerId="LiveId" clId="{9DE602BF-6B53-4FAF-8F31-801A5767EB6D}" dt="2023-04-07T00:21:10.700" v="1834" actId="553"/>
          <ac:spMkLst>
            <pc:docMk/>
            <pc:sldMk cId="1939782615" sldId="2142532733"/>
            <ac:spMk id="25" creationId="{C6A39773-B48E-D4DC-F4AF-333401F465BF}"/>
          </ac:spMkLst>
        </pc:spChg>
        <pc:spChg chg="add mod">
          <ac:chgData name="Gustavo Parant" userId="c08b2d758cd74706" providerId="LiveId" clId="{9DE602BF-6B53-4FAF-8F31-801A5767EB6D}" dt="2023-04-07T00:24:19.837" v="1896" actId="14100"/>
          <ac:spMkLst>
            <pc:docMk/>
            <pc:sldMk cId="1939782615" sldId="2142532733"/>
            <ac:spMk id="26" creationId="{3AC61115-5BA0-24C2-8355-A93F33423E11}"/>
          </ac:spMkLst>
        </pc:spChg>
        <pc:spChg chg="add mod">
          <ac:chgData name="Gustavo Parant" userId="c08b2d758cd74706" providerId="LiveId" clId="{9DE602BF-6B53-4FAF-8F31-801A5767EB6D}" dt="2023-04-07T00:24:55.795" v="1981" actId="207"/>
          <ac:spMkLst>
            <pc:docMk/>
            <pc:sldMk cId="1939782615" sldId="2142532733"/>
            <ac:spMk id="27" creationId="{91FF5F34-7E6F-700C-6CA3-A47D0CF0495C}"/>
          </ac:spMkLst>
        </pc:spChg>
        <pc:spChg chg="del">
          <ac:chgData name="Gustavo Parant" userId="c08b2d758cd74706" providerId="LiveId" clId="{9DE602BF-6B53-4FAF-8F31-801A5767EB6D}" dt="2023-04-07T00:02:04.157" v="1151" actId="478"/>
          <ac:spMkLst>
            <pc:docMk/>
            <pc:sldMk cId="1939782615" sldId="2142532733"/>
            <ac:spMk id="29" creationId="{8698108A-BA81-4515-2733-A12C475A5CB6}"/>
          </ac:spMkLst>
        </pc:spChg>
        <pc:spChg chg="del">
          <ac:chgData name="Gustavo Parant" userId="c08b2d758cd74706" providerId="LiveId" clId="{9DE602BF-6B53-4FAF-8F31-801A5767EB6D}" dt="2023-04-07T00:02:00.976" v="1150" actId="478"/>
          <ac:spMkLst>
            <pc:docMk/>
            <pc:sldMk cId="1939782615" sldId="2142532733"/>
            <ac:spMk id="31" creationId="{0430F9E8-21AB-A389-419C-45ABD8665B65}"/>
          </ac:spMkLst>
        </pc:spChg>
        <pc:spChg chg="add mod">
          <ac:chgData name="Gustavo Parant" userId="c08b2d758cd74706" providerId="LiveId" clId="{9DE602BF-6B53-4FAF-8F31-801A5767EB6D}" dt="2023-04-07T00:25:26.442" v="1993" actId="20577"/>
          <ac:spMkLst>
            <pc:docMk/>
            <pc:sldMk cId="1939782615" sldId="2142532733"/>
            <ac:spMk id="33" creationId="{FD6F8785-C873-1DF3-3739-6FC8EDBFEF35}"/>
          </ac:spMkLst>
        </pc:spChg>
        <pc:spChg chg="add del mod">
          <ac:chgData name="Gustavo Parant" userId="c08b2d758cd74706" providerId="LiveId" clId="{9DE602BF-6B53-4FAF-8F31-801A5767EB6D}" dt="2023-04-07T00:26:56.179" v="2042" actId="478"/>
          <ac:spMkLst>
            <pc:docMk/>
            <pc:sldMk cId="1939782615" sldId="2142532733"/>
            <ac:spMk id="34" creationId="{7E122B78-9EFF-8C41-F165-F31C7D6C37A5}"/>
          </ac:spMkLst>
        </pc:spChg>
        <pc:spChg chg="add del mod">
          <ac:chgData name="Gustavo Parant" userId="c08b2d758cd74706" providerId="LiveId" clId="{9DE602BF-6B53-4FAF-8F31-801A5767EB6D}" dt="2023-04-07T00:26:56.179" v="2042" actId="478"/>
          <ac:spMkLst>
            <pc:docMk/>
            <pc:sldMk cId="1939782615" sldId="2142532733"/>
            <ac:spMk id="35" creationId="{CF955A6B-505E-458F-DCBF-20DBF2C432CD}"/>
          </ac:spMkLst>
        </pc:spChg>
        <pc:spChg chg="add mod">
          <ac:chgData name="Gustavo Parant" userId="c08b2d758cd74706" providerId="LiveId" clId="{9DE602BF-6B53-4FAF-8F31-801A5767EB6D}" dt="2023-04-07T00:26:44.606" v="2019" actId="552"/>
          <ac:spMkLst>
            <pc:docMk/>
            <pc:sldMk cId="1939782615" sldId="2142532733"/>
            <ac:spMk id="36" creationId="{52149BFF-EF7E-5FB6-FD07-6BEFCBB417E7}"/>
          </ac:spMkLst>
        </pc:spChg>
        <pc:spChg chg="add mod">
          <ac:chgData name="Gustavo Parant" userId="c08b2d758cd74706" providerId="LiveId" clId="{9DE602BF-6B53-4FAF-8F31-801A5767EB6D}" dt="2023-04-07T00:26:49.985" v="2041" actId="1036"/>
          <ac:spMkLst>
            <pc:docMk/>
            <pc:sldMk cId="1939782615" sldId="2142532733"/>
            <ac:spMk id="37" creationId="{7B457289-ABEB-459B-BE23-E5CCB1F5BC65}"/>
          </ac:spMkLst>
        </pc:spChg>
        <pc:spChg chg="mod">
          <ac:chgData name="Gustavo Parant" userId="c08b2d758cd74706" providerId="LiveId" clId="{9DE602BF-6B53-4FAF-8F31-801A5767EB6D}" dt="2023-04-06T23:59:28.398" v="1144" actId="20577"/>
          <ac:spMkLst>
            <pc:docMk/>
            <pc:sldMk cId="1939782615" sldId="2142532733"/>
            <ac:spMk id="46" creationId="{129792E3-D120-DB40-BE41-D9CDF9706A72}"/>
          </ac:spMkLst>
        </pc:spChg>
        <pc:cxnChg chg="add mod">
          <ac:chgData name="Gustavo Parant" userId="c08b2d758cd74706" providerId="LiveId" clId="{9DE602BF-6B53-4FAF-8F31-801A5767EB6D}" dt="2023-04-07T00:21:36.329" v="1889" actId="14100"/>
          <ac:cxnSpMkLst>
            <pc:docMk/>
            <pc:sldMk cId="1939782615" sldId="2142532733"/>
            <ac:cxnSpMk id="17" creationId="{30B3D083-B0F6-5AA6-1424-E54F5CD998AC}"/>
          </ac:cxnSpMkLst>
        </pc:cxnChg>
        <pc:cxnChg chg="add mod">
          <ac:chgData name="Gustavo Parant" userId="c08b2d758cd74706" providerId="LiveId" clId="{9DE602BF-6B53-4FAF-8F31-801A5767EB6D}" dt="2023-04-07T00:21:36.329" v="1889" actId="14100"/>
          <ac:cxnSpMkLst>
            <pc:docMk/>
            <pc:sldMk cId="1939782615" sldId="2142532733"/>
            <ac:cxnSpMk id="18" creationId="{181A18D6-1539-65AD-156E-AEB88E49EFF7}"/>
          </ac:cxnSpMkLst>
        </pc:cxnChg>
        <pc:cxnChg chg="add del mod">
          <ac:chgData name="Gustavo Parant" userId="c08b2d758cd74706" providerId="LiveId" clId="{9DE602BF-6B53-4FAF-8F31-801A5767EB6D}" dt="2023-04-07T00:21:36.329" v="1889" actId="14100"/>
          <ac:cxnSpMkLst>
            <pc:docMk/>
            <pc:sldMk cId="1939782615" sldId="2142532733"/>
            <ac:cxnSpMk id="28" creationId="{7FBCDDDB-F093-D577-A992-9BA66817A190}"/>
          </ac:cxnSpMkLst>
        </pc:cxnChg>
        <pc:cxnChg chg="del">
          <ac:chgData name="Gustavo Parant" userId="c08b2d758cd74706" providerId="LiveId" clId="{9DE602BF-6B53-4FAF-8F31-801A5767EB6D}" dt="2023-04-07T00:02:00.976" v="1150" actId="478"/>
          <ac:cxnSpMkLst>
            <pc:docMk/>
            <pc:sldMk cId="1939782615" sldId="2142532733"/>
            <ac:cxnSpMk id="30" creationId="{2D5AABF2-45C1-7BF6-1005-022BBE53D206}"/>
          </ac:cxnSpMkLst>
        </pc:cxnChg>
        <pc:cxnChg chg="del">
          <ac:chgData name="Gustavo Parant" userId="c08b2d758cd74706" providerId="LiveId" clId="{9DE602BF-6B53-4FAF-8F31-801A5767EB6D}" dt="2023-04-07T00:02:00.976" v="1150" actId="478"/>
          <ac:cxnSpMkLst>
            <pc:docMk/>
            <pc:sldMk cId="1939782615" sldId="2142532733"/>
            <ac:cxnSpMk id="32" creationId="{A824686A-3FC5-0B7E-FE09-0818A6BBE25E}"/>
          </ac:cxnSpMkLst>
        </pc:cxnChg>
        <pc:cxnChg chg="add mod">
          <ac:chgData name="Gustavo Parant" userId="c08b2d758cd74706" providerId="LiveId" clId="{9DE602BF-6B53-4FAF-8F31-801A5767EB6D}" dt="2023-04-07T00:30:22.016" v="2187" actId="554"/>
          <ac:cxnSpMkLst>
            <pc:docMk/>
            <pc:sldMk cId="1939782615" sldId="2142532733"/>
            <ac:cxnSpMk id="38" creationId="{AE781586-0B55-6A85-5761-D0419D208D8A}"/>
          </ac:cxnSpMkLst>
        </pc:cxnChg>
        <pc:cxnChg chg="add mod">
          <ac:chgData name="Gustavo Parant" userId="c08b2d758cd74706" providerId="LiveId" clId="{9DE602BF-6B53-4FAF-8F31-801A5767EB6D}" dt="2023-04-07T00:30:22.016" v="2187" actId="554"/>
          <ac:cxnSpMkLst>
            <pc:docMk/>
            <pc:sldMk cId="1939782615" sldId="2142532733"/>
            <ac:cxnSpMk id="39" creationId="{657697CA-9DCE-A16B-048E-E7AF399B0680}"/>
          </ac:cxnSpMkLst>
        </pc:cxnChg>
      </pc:sldChg>
      <pc:sldChg chg="addSp delSp modSp add mod">
        <pc:chgData name="Gustavo Parant" userId="c08b2d758cd74706" providerId="LiveId" clId="{9DE602BF-6B53-4FAF-8F31-801A5767EB6D}" dt="2023-04-07T02:36:23.210" v="4223" actId="1038"/>
        <pc:sldMkLst>
          <pc:docMk/>
          <pc:sldMk cId="2256359971" sldId="2142532734"/>
        </pc:sldMkLst>
        <pc:spChg chg="add mod">
          <ac:chgData name="Gustavo Parant" userId="c08b2d758cd74706" providerId="LiveId" clId="{9DE602BF-6B53-4FAF-8F31-801A5767EB6D}" dt="2023-04-06T23:57:43.098" v="1137" actId="115"/>
          <ac:spMkLst>
            <pc:docMk/>
            <pc:sldMk cId="2256359971" sldId="2142532734"/>
            <ac:spMk id="2" creationId="{F2C2E86F-D007-D49C-6925-2C4AF0DB61B5}"/>
          </ac:spMkLst>
        </pc:spChg>
        <pc:spChg chg="add mod">
          <ac:chgData name="Gustavo Parant" userId="c08b2d758cd74706" providerId="LiveId" clId="{9DE602BF-6B53-4FAF-8F31-801A5767EB6D}" dt="2023-04-07T02:36:14.492" v="4201" actId="1037"/>
          <ac:spMkLst>
            <pc:docMk/>
            <pc:sldMk cId="2256359971" sldId="2142532734"/>
            <ac:spMk id="3" creationId="{22FF3CF1-93A3-7570-43C0-E59D3D5D8F4A}"/>
          </ac:spMkLst>
        </pc:spChg>
        <pc:spChg chg="add mod">
          <ac:chgData name="Gustavo Parant" userId="c08b2d758cd74706" providerId="LiveId" clId="{9DE602BF-6B53-4FAF-8F31-801A5767EB6D}" dt="2023-04-07T02:36:03.971" v="4189" actId="1038"/>
          <ac:spMkLst>
            <pc:docMk/>
            <pc:sldMk cId="2256359971" sldId="2142532734"/>
            <ac:spMk id="4" creationId="{386D40D8-AE14-B3D6-7D44-A1FFF48DCFD2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7" creationId="{38836500-6AB6-BE46-7A82-71BA81658097}"/>
          </ac:spMkLst>
        </pc:spChg>
        <pc:spChg chg="add mod">
          <ac:chgData name="Gustavo Parant" userId="c08b2d758cd74706" providerId="LiveId" clId="{9DE602BF-6B53-4FAF-8F31-801A5767EB6D}" dt="2023-04-06T23:50:11.362" v="873" actId="207"/>
          <ac:spMkLst>
            <pc:docMk/>
            <pc:sldMk cId="2256359971" sldId="2142532734"/>
            <ac:spMk id="8" creationId="{2E1A35AF-C6A6-279C-4562-32312C8DAEFB}"/>
          </ac:spMkLst>
        </pc:spChg>
        <pc:spChg chg="del mod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9" creationId="{FF29668C-3944-B706-B098-E47C1499F940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10" creationId="{B2944560-520A-7988-C638-AF958CD6F827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11" creationId="{DFA1F22F-1DDE-8F4A-9147-897F4DA110F4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12" creationId="{6F51E5D8-6C1D-1364-EA23-6A54C0C5A189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13" creationId="{A6716A5F-E857-896E-2C53-480A490CABD5}"/>
          </ac:spMkLst>
        </pc:spChg>
        <pc:spChg chg="del">
          <ac:chgData name="Gustavo Parant" userId="c08b2d758cd74706" providerId="LiveId" clId="{9DE602BF-6B53-4FAF-8F31-801A5767EB6D}" dt="2023-04-07T02:35:53.801" v="4182" actId="478"/>
          <ac:spMkLst>
            <pc:docMk/>
            <pc:sldMk cId="2256359971" sldId="2142532734"/>
            <ac:spMk id="14" creationId="{75F273CC-0E46-BB31-EF1B-DC97E9E9CD63}"/>
          </ac:spMkLst>
        </pc:spChg>
        <pc:spChg chg="mod">
          <ac:chgData name="Gustavo Parant" userId="c08b2d758cd74706" providerId="LiveId" clId="{9DE602BF-6B53-4FAF-8F31-801A5767EB6D}" dt="2023-04-07T02:36:23.210" v="4223" actId="1038"/>
          <ac:spMkLst>
            <pc:docMk/>
            <pc:sldMk cId="2256359971" sldId="2142532734"/>
            <ac:spMk id="15" creationId="{FDB9C42B-55AE-3953-0BBF-0CCA87FACA1E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16" creationId="{3391365B-4376-6B70-ABBA-EF31E2E4519F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17" creationId="{4E827644-0613-38BE-09B0-091D3B5E0303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18" creationId="{CF226E3F-8BBB-110C-50FF-ACAE06353AD2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19" creationId="{C7186F07-E119-43A8-D563-134422D91A96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20" creationId="{1F5C88A2-1F34-1D3C-CE40-071FF93D246F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21" creationId="{719DE0B2-B070-13C5-7F97-F9DF7DC9677D}"/>
          </ac:spMkLst>
        </pc:spChg>
        <pc:spChg chg="add mod">
          <ac:chgData name="Gustavo Parant" userId="c08b2d758cd74706" providerId="LiveId" clId="{9DE602BF-6B53-4FAF-8F31-801A5767EB6D}" dt="2023-04-07T02:35:55.136" v="4183"/>
          <ac:spMkLst>
            <pc:docMk/>
            <pc:sldMk cId="2256359971" sldId="2142532734"/>
            <ac:spMk id="22" creationId="{0AB67624-8F42-A6F4-C002-6A9ED8A9D925}"/>
          </ac:spMkLst>
        </pc:spChg>
        <pc:spChg chg="del">
          <ac:chgData name="Gustavo Parant" userId="c08b2d758cd74706" providerId="LiveId" clId="{9DE602BF-6B53-4FAF-8F31-801A5767EB6D}" dt="2023-04-06T23:48:24.949" v="842" actId="478"/>
          <ac:spMkLst>
            <pc:docMk/>
            <pc:sldMk cId="2256359971" sldId="2142532734"/>
            <ac:spMk id="29" creationId="{8698108A-BA81-4515-2733-A12C475A5CB6}"/>
          </ac:spMkLst>
        </pc:spChg>
        <pc:spChg chg="del">
          <ac:chgData name="Gustavo Parant" userId="c08b2d758cd74706" providerId="LiveId" clId="{9DE602BF-6B53-4FAF-8F31-801A5767EB6D}" dt="2023-04-06T23:48:24.949" v="842" actId="478"/>
          <ac:spMkLst>
            <pc:docMk/>
            <pc:sldMk cId="2256359971" sldId="2142532734"/>
            <ac:spMk id="31" creationId="{0430F9E8-21AB-A389-419C-45ABD8665B65}"/>
          </ac:spMkLst>
        </pc:spChg>
        <pc:spChg chg="mod">
          <ac:chgData name="Gustavo Parant" userId="c08b2d758cd74706" providerId="LiveId" clId="{9DE602BF-6B53-4FAF-8F31-801A5767EB6D}" dt="2023-04-07T01:19:07.826" v="3004" actId="20577"/>
          <ac:spMkLst>
            <pc:docMk/>
            <pc:sldMk cId="2256359971" sldId="2142532734"/>
            <ac:spMk id="46" creationId="{129792E3-D120-DB40-BE41-D9CDF9706A72}"/>
          </ac:spMkLst>
        </pc:spChg>
        <pc:picChg chg="add del">
          <ac:chgData name="Gustavo Parant" userId="c08b2d758cd74706" providerId="LiveId" clId="{9DE602BF-6B53-4FAF-8F31-801A5767EB6D}" dt="2023-04-06T23:46:18.155" v="806" actId="478"/>
          <ac:picMkLst>
            <pc:docMk/>
            <pc:sldMk cId="2256359971" sldId="2142532734"/>
            <ac:picMk id="43" creationId="{632121BE-0BAF-F2E3-47B8-4C28ED07EDF6}"/>
          </ac:picMkLst>
        </pc:picChg>
        <pc:cxnChg chg="del">
          <ac:chgData name="Gustavo Parant" userId="c08b2d758cd74706" providerId="LiveId" clId="{9DE602BF-6B53-4FAF-8F31-801A5767EB6D}" dt="2023-04-06T23:48:04.980" v="833" actId="478"/>
          <ac:cxnSpMkLst>
            <pc:docMk/>
            <pc:sldMk cId="2256359971" sldId="2142532734"/>
            <ac:cxnSpMk id="28" creationId="{7FBCDDDB-F093-D577-A992-9BA66817A190}"/>
          </ac:cxnSpMkLst>
        </pc:cxnChg>
        <pc:cxnChg chg="del">
          <ac:chgData name="Gustavo Parant" userId="c08b2d758cd74706" providerId="LiveId" clId="{9DE602BF-6B53-4FAF-8F31-801A5767EB6D}" dt="2023-04-06T23:48:24.949" v="842" actId="478"/>
          <ac:cxnSpMkLst>
            <pc:docMk/>
            <pc:sldMk cId="2256359971" sldId="2142532734"/>
            <ac:cxnSpMk id="30" creationId="{2D5AABF2-45C1-7BF6-1005-022BBE53D206}"/>
          </ac:cxnSpMkLst>
        </pc:cxnChg>
        <pc:cxnChg chg="del">
          <ac:chgData name="Gustavo Parant" userId="c08b2d758cd74706" providerId="LiveId" clId="{9DE602BF-6B53-4FAF-8F31-801A5767EB6D}" dt="2023-04-06T23:48:24.949" v="842" actId="478"/>
          <ac:cxnSpMkLst>
            <pc:docMk/>
            <pc:sldMk cId="2256359971" sldId="2142532734"/>
            <ac:cxnSpMk id="32" creationId="{A824686A-3FC5-0B7E-FE09-0818A6BBE25E}"/>
          </ac:cxnSpMkLst>
        </pc:cxnChg>
      </pc:sldChg>
      <pc:sldChg chg="addSp modSp add mod">
        <pc:chgData name="Gustavo Parant" userId="c08b2d758cd74706" providerId="LiveId" clId="{9DE602BF-6B53-4FAF-8F31-801A5767EB6D}" dt="2023-04-07T00:30:25.783" v="2188"/>
        <pc:sldMkLst>
          <pc:docMk/>
          <pc:sldMk cId="1464100484" sldId="2142532735"/>
        </pc:sldMkLst>
        <pc:spChg chg="add mod">
          <ac:chgData name="Gustavo Parant" userId="c08b2d758cd74706" providerId="LiveId" clId="{9DE602BF-6B53-4FAF-8F31-801A5767EB6D}" dt="2023-04-07T00:29:12.280" v="2108" actId="1035"/>
          <ac:spMkLst>
            <pc:docMk/>
            <pc:sldMk cId="1464100484" sldId="2142532735"/>
            <ac:spMk id="2" creationId="{E62DA226-EF97-D797-FEC0-07F6DC4338A6}"/>
          </ac:spMkLst>
        </pc:spChg>
        <pc:spChg chg="mod">
          <ac:chgData name="Gustavo Parant" userId="c08b2d758cd74706" providerId="LiveId" clId="{9DE602BF-6B53-4FAF-8F31-801A5767EB6D}" dt="2023-04-07T00:27:49.531" v="2072" actId="20577"/>
          <ac:spMkLst>
            <pc:docMk/>
            <pc:sldMk cId="1464100484" sldId="2142532735"/>
            <ac:spMk id="34" creationId="{7E122B78-9EFF-8C41-F165-F31C7D6C37A5}"/>
          </ac:spMkLst>
        </pc:spChg>
        <pc:spChg chg="mod">
          <ac:chgData name="Gustavo Parant" userId="c08b2d758cd74706" providerId="LiveId" clId="{9DE602BF-6B53-4FAF-8F31-801A5767EB6D}" dt="2023-04-07T00:28:01.663" v="2081" actId="20577"/>
          <ac:spMkLst>
            <pc:docMk/>
            <pc:sldMk cId="1464100484" sldId="2142532735"/>
            <ac:spMk id="35" creationId="{CF955A6B-505E-458F-DCBF-20DBF2C432CD}"/>
          </ac:spMkLst>
        </pc:spChg>
        <pc:cxnChg chg="add mod">
          <ac:chgData name="Gustavo Parant" userId="c08b2d758cd74706" providerId="LiveId" clId="{9DE602BF-6B53-4FAF-8F31-801A5767EB6D}" dt="2023-04-07T00:30:25.783" v="2188"/>
          <ac:cxnSpMkLst>
            <pc:docMk/>
            <pc:sldMk cId="1464100484" sldId="2142532735"/>
            <ac:cxnSpMk id="4" creationId="{5A361CB8-7EC8-1421-7231-31EDE2238786}"/>
          </ac:cxnSpMkLst>
        </pc:cxnChg>
        <pc:cxnChg chg="add mod">
          <ac:chgData name="Gustavo Parant" userId="c08b2d758cd74706" providerId="LiveId" clId="{9DE602BF-6B53-4FAF-8F31-801A5767EB6D}" dt="2023-04-07T00:30:25.783" v="2188"/>
          <ac:cxnSpMkLst>
            <pc:docMk/>
            <pc:sldMk cId="1464100484" sldId="2142532735"/>
            <ac:cxnSpMk id="7" creationId="{5DEA381D-BCA0-DCE4-2966-85263E8172CC}"/>
          </ac:cxnSpMkLst>
        </pc:cxnChg>
      </pc:sldChg>
      <pc:sldChg chg="addSp delSp modSp add mod">
        <pc:chgData name="Gustavo Parant" userId="c08b2d758cd74706" providerId="LiveId" clId="{9DE602BF-6B53-4FAF-8F31-801A5767EB6D}" dt="2023-04-07T00:43:41.223" v="2794" actId="20577"/>
        <pc:sldMkLst>
          <pc:docMk/>
          <pc:sldMk cId="244606109" sldId="2142532736"/>
        </pc:sldMkLst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" creationId="{E62DA226-EF97-D797-FEC0-07F6DC4338A6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3" creationId="{46F38A76-86EE-5EC6-2147-8CB52A95F3F6}"/>
          </ac:spMkLst>
        </pc:spChg>
        <pc:spChg chg="mod">
          <ac:chgData name="Gustavo Parant" userId="c08b2d758cd74706" providerId="LiveId" clId="{9DE602BF-6B53-4FAF-8F31-801A5767EB6D}" dt="2023-04-07T00:32:00.839" v="2221" actId="1076"/>
          <ac:spMkLst>
            <pc:docMk/>
            <pc:sldMk cId="244606109" sldId="2142532736"/>
            <ac:spMk id="6" creationId="{34D0BC66-A439-AA37-B1C6-D6572661839A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8" creationId="{1BA0C6C9-2879-371F-8FBD-78E0104B4CBC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9" creationId="{FF29668C-3944-B706-B098-E47C1499F940}"/>
          </ac:spMkLst>
        </pc:spChg>
        <pc:spChg chg="add mod">
          <ac:chgData name="Gustavo Parant" userId="c08b2d758cd74706" providerId="LiveId" clId="{9DE602BF-6B53-4FAF-8F31-801A5767EB6D}" dt="2023-04-07T00:43:41.223" v="2794" actId="20577"/>
          <ac:spMkLst>
            <pc:docMk/>
            <pc:sldMk cId="244606109" sldId="2142532736"/>
            <ac:spMk id="11" creationId="{CDE722E6-C1B1-F592-D31E-357E99FC3762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15" creationId="{FDB9C42B-55AE-3953-0BBF-0CCA87FACA1E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16" creationId="{A53F00BB-ED2D-8B82-54DC-44E1C985C25A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19" creationId="{DD1524ED-FB23-BDE6-3C34-1CC6BD60D069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0" creationId="{E6E0B056-B732-0085-86F0-865F3DAD1461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1" creationId="{F490EEDD-09D7-EBB9-A775-435CB659996E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2" creationId="{24C48D7E-810A-61A1-5D91-5F7AB154500E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5" creationId="{C6A39773-B48E-D4DC-F4AF-333401F465BF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6" creationId="{3AC61115-5BA0-24C2-8355-A93F33423E11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27" creationId="{91FF5F34-7E6F-700C-6CA3-A47D0CF0495C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33" creationId="{FD6F8785-C873-1DF3-3739-6FC8EDBFEF35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34" creationId="{7E122B78-9EFF-8C41-F165-F31C7D6C37A5}"/>
          </ac:spMkLst>
        </pc:spChg>
        <pc:spChg chg="del">
          <ac:chgData name="Gustavo Parant" userId="c08b2d758cd74706" providerId="LiveId" clId="{9DE602BF-6B53-4FAF-8F31-801A5767EB6D}" dt="2023-04-07T00:31:17.931" v="2218" actId="478"/>
          <ac:spMkLst>
            <pc:docMk/>
            <pc:sldMk cId="244606109" sldId="2142532736"/>
            <ac:spMk id="35" creationId="{CF955A6B-505E-458F-DCBF-20DBF2C432CD}"/>
          </ac:spMkLst>
        </pc:spChg>
        <pc:spChg chg="mod">
          <ac:chgData name="Gustavo Parant" userId="c08b2d758cd74706" providerId="LiveId" clId="{9DE602BF-6B53-4FAF-8F31-801A5767EB6D}" dt="2023-04-07T00:31:11.297" v="2217" actId="20577"/>
          <ac:spMkLst>
            <pc:docMk/>
            <pc:sldMk cId="244606109" sldId="2142532736"/>
            <ac:spMk id="46" creationId="{129792E3-D120-DB40-BE41-D9CDF9706A72}"/>
          </ac:spMkLst>
        </pc:spChg>
        <pc:cxnChg chg="del">
          <ac:chgData name="Gustavo Parant" userId="c08b2d758cd74706" providerId="LiveId" clId="{9DE602BF-6B53-4FAF-8F31-801A5767EB6D}" dt="2023-04-07T00:31:17.931" v="2218" actId="478"/>
          <ac:cxnSpMkLst>
            <pc:docMk/>
            <pc:sldMk cId="244606109" sldId="2142532736"/>
            <ac:cxnSpMk id="4" creationId="{5A361CB8-7EC8-1421-7231-31EDE2238786}"/>
          </ac:cxnSpMkLst>
        </pc:cxnChg>
        <pc:cxnChg chg="del">
          <ac:chgData name="Gustavo Parant" userId="c08b2d758cd74706" providerId="LiveId" clId="{9DE602BF-6B53-4FAF-8F31-801A5767EB6D}" dt="2023-04-07T00:31:17.931" v="2218" actId="478"/>
          <ac:cxnSpMkLst>
            <pc:docMk/>
            <pc:sldMk cId="244606109" sldId="2142532736"/>
            <ac:cxnSpMk id="7" creationId="{5DEA381D-BCA0-DCE4-2966-85263E8172CC}"/>
          </ac:cxnSpMkLst>
        </pc:cxnChg>
        <pc:cxnChg chg="add mod">
          <ac:chgData name="Gustavo Parant" userId="c08b2d758cd74706" providerId="LiveId" clId="{9DE602BF-6B53-4FAF-8F31-801A5767EB6D}" dt="2023-04-07T00:39:55.652" v="2562" actId="692"/>
          <ac:cxnSpMkLst>
            <pc:docMk/>
            <pc:sldMk cId="244606109" sldId="2142532736"/>
            <ac:cxnSpMk id="12" creationId="{249C49E9-F745-F9BA-1A7A-A047FA9E5500}"/>
          </ac:cxnSpMkLst>
        </pc:cxnChg>
        <pc:cxnChg chg="del">
          <ac:chgData name="Gustavo Parant" userId="c08b2d758cd74706" providerId="LiveId" clId="{9DE602BF-6B53-4FAF-8F31-801A5767EB6D}" dt="2023-04-07T00:31:17.931" v="2218" actId="478"/>
          <ac:cxnSpMkLst>
            <pc:docMk/>
            <pc:sldMk cId="244606109" sldId="2142532736"/>
            <ac:cxnSpMk id="17" creationId="{30B3D083-B0F6-5AA6-1424-E54F5CD998AC}"/>
          </ac:cxnSpMkLst>
        </pc:cxnChg>
        <pc:cxnChg chg="del">
          <ac:chgData name="Gustavo Parant" userId="c08b2d758cd74706" providerId="LiveId" clId="{9DE602BF-6B53-4FAF-8F31-801A5767EB6D}" dt="2023-04-07T00:31:17.931" v="2218" actId="478"/>
          <ac:cxnSpMkLst>
            <pc:docMk/>
            <pc:sldMk cId="244606109" sldId="2142532736"/>
            <ac:cxnSpMk id="18" creationId="{181A18D6-1539-65AD-156E-AEB88E49EFF7}"/>
          </ac:cxnSpMkLst>
        </pc:cxnChg>
        <pc:cxnChg chg="del">
          <ac:chgData name="Gustavo Parant" userId="c08b2d758cd74706" providerId="LiveId" clId="{9DE602BF-6B53-4FAF-8F31-801A5767EB6D}" dt="2023-04-07T00:31:17.931" v="2218" actId="478"/>
          <ac:cxnSpMkLst>
            <pc:docMk/>
            <pc:sldMk cId="244606109" sldId="2142532736"/>
            <ac:cxnSpMk id="28" creationId="{7FBCDDDB-F093-D577-A992-9BA66817A190}"/>
          </ac:cxnSpMkLst>
        </pc:cxnChg>
      </pc:sldChg>
      <pc:sldChg chg="addSp delSp modSp add mod ord">
        <pc:chgData name="Gustavo Parant" userId="c08b2d758cd74706" providerId="LiveId" clId="{9DE602BF-6B53-4FAF-8F31-801A5767EB6D}" dt="2023-04-07T02:38:31.307" v="4229" actId="12"/>
        <pc:sldMkLst>
          <pc:docMk/>
          <pc:sldMk cId="2025984741" sldId="2142532737"/>
        </pc:sldMkLst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2" creationId="{1B987CD9-7FC9-9C8E-AE09-34D6D9BC8271}"/>
          </ac:spMkLst>
        </pc:spChg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4" creationId="{52512F10-BD9F-2D20-FC7E-182CD0596FC0}"/>
          </ac:spMkLst>
        </pc:spChg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5" creationId="{5B3F5F7B-041E-74AE-1AA1-95A559DE72FC}"/>
          </ac:spMkLst>
        </pc:spChg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6" creationId="{6C01A274-2039-08A7-6E1C-5D696C115F8A}"/>
          </ac:spMkLst>
        </pc:spChg>
        <pc:spChg chg="add mod">
          <ac:chgData name="Gustavo Parant" userId="c08b2d758cd74706" providerId="LiveId" clId="{9DE602BF-6B53-4FAF-8F31-801A5767EB6D}" dt="2023-04-07T02:07:14.118" v="3098" actId="14100"/>
          <ac:spMkLst>
            <pc:docMk/>
            <pc:sldMk cId="2025984741" sldId="2142532737"/>
            <ac:spMk id="7" creationId="{EA18FB6B-3BF5-727B-AC93-23A0FFCBD464}"/>
          </ac:spMkLst>
        </pc:spChg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8" creationId="{80AB306A-3B18-207E-DCA4-2456CE2A8B19}"/>
          </ac:spMkLst>
        </pc:spChg>
        <pc:spChg chg="add mod">
          <ac:chgData name="Gustavo Parant" userId="c08b2d758cd74706" providerId="LiveId" clId="{9DE602BF-6B53-4FAF-8F31-801A5767EB6D}" dt="2023-04-07T02:29:38.125" v="3890" actId="14100"/>
          <ac:spMkLst>
            <pc:docMk/>
            <pc:sldMk cId="2025984741" sldId="2142532737"/>
            <ac:spMk id="15" creationId="{A10DE6B7-1A0D-D8F7-93F1-5C18B0131DFA}"/>
          </ac:spMkLst>
        </pc:spChg>
        <pc:spChg chg="add mod">
          <ac:chgData name="Gustavo Parant" userId="c08b2d758cd74706" providerId="LiveId" clId="{9DE602BF-6B53-4FAF-8F31-801A5767EB6D}" dt="2023-04-07T02:37:41.874" v="4225" actId="207"/>
          <ac:spMkLst>
            <pc:docMk/>
            <pc:sldMk cId="2025984741" sldId="2142532737"/>
            <ac:spMk id="20" creationId="{D01AC3E2-9B82-3D2D-0C87-E1F70FBF1DB1}"/>
          </ac:spMkLst>
        </pc:spChg>
        <pc:spChg chg="add mod">
          <ac:chgData name="Gustavo Parant" userId="c08b2d758cd74706" providerId="LiveId" clId="{9DE602BF-6B53-4FAF-8F31-801A5767EB6D}" dt="2023-04-07T02:37:41.874" v="4225" actId="207"/>
          <ac:spMkLst>
            <pc:docMk/>
            <pc:sldMk cId="2025984741" sldId="2142532737"/>
            <ac:spMk id="21" creationId="{A172CE53-3ED9-9737-9314-34CA0A149946}"/>
          </ac:spMkLst>
        </pc:spChg>
        <pc:spChg chg="add mod">
          <ac:chgData name="Gustavo Parant" userId="c08b2d758cd74706" providerId="LiveId" clId="{9DE602BF-6B53-4FAF-8F31-801A5767EB6D}" dt="2023-04-07T02:37:41.874" v="4225" actId="207"/>
          <ac:spMkLst>
            <pc:docMk/>
            <pc:sldMk cId="2025984741" sldId="2142532737"/>
            <ac:spMk id="23" creationId="{39A59C88-11D0-5952-A52A-B518A2002893}"/>
          </ac:spMkLst>
        </pc:spChg>
        <pc:spChg chg="del">
          <ac:chgData name="Gustavo Parant" userId="c08b2d758cd74706" providerId="LiveId" clId="{9DE602BF-6B53-4FAF-8F31-801A5767EB6D}" dt="2023-04-07T01:19:35.880" v="3006" actId="478"/>
          <ac:spMkLst>
            <pc:docMk/>
            <pc:sldMk cId="2025984741" sldId="2142532737"/>
            <ac:spMk id="27" creationId="{01F02723-77B9-8642-E3F8-D64FCA91FC92}"/>
          </ac:spMkLst>
        </pc:spChg>
        <pc:spChg chg="add mod">
          <ac:chgData name="Gustavo Parant" userId="c08b2d758cd74706" providerId="LiveId" clId="{9DE602BF-6B53-4FAF-8F31-801A5767EB6D}" dt="2023-04-07T02:37:41.874" v="4225" actId="207"/>
          <ac:spMkLst>
            <pc:docMk/>
            <pc:sldMk cId="2025984741" sldId="2142532737"/>
            <ac:spMk id="35" creationId="{53344421-5514-96F7-85B3-974A53FBC1D5}"/>
          </ac:spMkLst>
        </pc:spChg>
        <pc:spChg chg="add mod">
          <ac:chgData name="Gustavo Parant" userId="c08b2d758cd74706" providerId="LiveId" clId="{9DE602BF-6B53-4FAF-8F31-801A5767EB6D}" dt="2023-04-07T02:37:52.854" v="4226" actId="207"/>
          <ac:spMkLst>
            <pc:docMk/>
            <pc:sldMk cId="2025984741" sldId="2142532737"/>
            <ac:spMk id="36" creationId="{DED1669A-F4FD-5F04-57E4-95281190D5CB}"/>
          </ac:spMkLst>
        </pc:spChg>
        <pc:spChg chg="add del mod">
          <ac:chgData name="Gustavo Parant" userId="c08b2d758cd74706" providerId="LiveId" clId="{9DE602BF-6B53-4FAF-8F31-801A5767EB6D}" dt="2023-04-07T02:12:57.858" v="3162" actId="478"/>
          <ac:spMkLst>
            <pc:docMk/>
            <pc:sldMk cId="2025984741" sldId="2142532737"/>
            <ac:spMk id="37" creationId="{1607998A-E93E-642B-FBB6-02728F92FAE0}"/>
          </ac:spMkLst>
        </pc:spChg>
        <pc:spChg chg="add mod">
          <ac:chgData name="Gustavo Parant" userId="c08b2d758cd74706" providerId="LiveId" clId="{9DE602BF-6B53-4FAF-8F31-801A5767EB6D}" dt="2023-04-07T02:37:52.854" v="4226" actId="207"/>
          <ac:spMkLst>
            <pc:docMk/>
            <pc:sldMk cId="2025984741" sldId="2142532737"/>
            <ac:spMk id="38" creationId="{909693F4-2020-4B12-945F-3486BAA20277}"/>
          </ac:spMkLst>
        </pc:spChg>
        <pc:spChg chg="add del mod">
          <ac:chgData name="Gustavo Parant" userId="c08b2d758cd74706" providerId="LiveId" clId="{9DE602BF-6B53-4FAF-8F31-801A5767EB6D}" dt="2023-04-07T02:14:53.132" v="3258" actId="478"/>
          <ac:spMkLst>
            <pc:docMk/>
            <pc:sldMk cId="2025984741" sldId="2142532737"/>
            <ac:spMk id="39" creationId="{34A378E6-DF5A-3F1F-9A15-4232A51787AF}"/>
          </ac:spMkLst>
        </pc:spChg>
        <pc:spChg chg="add mod">
          <ac:chgData name="Gustavo Parant" userId="c08b2d758cd74706" providerId="LiveId" clId="{9DE602BF-6B53-4FAF-8F31-801A5767EB6D}" dt="2023-04-07T02:38:31.307" v="4229" actId="12"/>
          <ac:spMkLst>
            <pc:docMk/>
            <pc:sldMk cId="2025984741" sldId="2142532737"/>
            <ac:spMk id="40" creationId="{C80BC2A8-A44F-3484-0058-C8E16E74F6DD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3" creationId="{00DDE23C-D251-D6E5-3DA3-0BC18CF4D316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4" creationId="{64A8942D-AFFC-D20C-FFDC-3720C29C073E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5" creationId="{040A7E5D-814C-4BA7-7273-CA650C6AFBDC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6" creationId="{A5777073-CA57-3157-D16A-7BCC06CDA419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7" creationId="{7D289219-03BF-4CB5-2ACF-2C3E2CB94BDB}"/>
          </ac:spMkLst>
        </pc:spChg>
        <pc:spChg chg="add mod">
          <ac:chgData name="Gustavo Parant" userId="c08b2d758cd74706" providerId="LiveId" clId="{9DE602BF-6B53-4FAF-8F31-801A5767EB6D}" dt="2023-04-07T02:38:11.296" v="4228" actId="207"/>
          <ac:spMkLst>
            <pc:docMk/>
            <pc:sldMk cId="2025984741" sldId="2142532737"/>
            <ac:spMk id="48" creationId="{38416519-05FB-8261-5DBE-538FF5A0136C}"/>
          </ac:spMkLst>
        </pc:spChg>
        <pc:spChg chg="add del mod">
          <ac:chgData name="Gustavo Parant" userId="c08b2d758cd74706" providerId="LiveId" clId="{9DE602BF-6B53-4FAF-8F31-801A5767EB6D}" dt="2023-04-07T02:15:04.037" v="3260" actId="478"/>
          <ac:spMkLst>
            <pc:docMk/>
            <pc:sldMk cId="2025984741" sldId="2142532737"/>
            <ac:spMk id="50" creationId="{0B0E2CDF-C7F5-FFDD-478C-275C9B73FF61}"/>
          </ac:spMkLst>
        </pc:spChg>
        <pc:spChg chg="add del mod">
          <ac:chgData name="Gustavo Parant" userId="c08b2d758cd74706" providerId="LiveId" clId="{9DE602BF-6B53-4FAF-8F31-801A5767EB6D}" dt="2023-04-07T02:14:53.132" v="3258" actId="478"/>
          <ac:spMkLst>
            <pc:docMk/>
            <pc:sldMk cId="2025984741" sldId="2142532737"/>
            <ac:spMk id="51" creationId="{1336FB78-ADFF-DCC6-FD52-1E5F9124554F}"/>
          </ac:spMkLst>
        </pc:spChg>
        <pc:spChg chg="add del mod">
          <ac:chgData name="Gustavo Parant" userId="c08b2d758cd74706" providerId="LiveId" clId="{9DE602BF-6B53-4FAF-8F31-801A5767EB6D}" dt="2023-04-07T02:14:53.132" v="3258" actId="478"/>
          <ac:spMkLst>
            <pc:docMk/>
            <pc:sldMk cId="2025984741" sldId="2142532737"/>
            <ac:spMk id="52" creationId="{9FAE92A2-0EA2-495B-2C2B-CC81BD8259B0}"/>
          </ac:spMkLst>
        </pc:spChg>
        <pc:spChg chg="add del mod">
          <ac:chgData name="Gustavo Parant" userId="c08b2d758cd74706" providerId="LiveId" clId="{9DE602BF-6B53-4FAF-8F31-801A5767EB6D}" dt="2023-04-07T02:14:53.132" v="3258" actId="478"/>
          <ac:spMkLst>
            <pc:docMk/>
            <pc:sldMk cId="2025984741" sldId="2142532737"/>
            <ac:spMk id="53" creationId="{8CAA359F-EFF5-34ED-8A9C-705172750199}"/>
          </ac:spMkLst>
        </pc:spChg>
        <pc:spChg chg="add mod">
          <ac:chgData name="Gustavo Parant" userId="c08b2d758cd74706" providerId="LiveId" clId="{9DE602BF-6B53-4FAF-8F31-801A5767EB6D}" dt="2023-04-07T02:37:52.854" v="4226" actId="207"/>
          <ac:spMkLst>
            <pc:docMk/>
            <pc:sldMk cId="2025984741" sldId="2142532737"/>
            <ac:spMk id="54" creationId="{C82BE905-097C-767F-2C50-2DDA3940802C}"/>
          </ac:spMkLst>
        </pc:spChg>
        <pc:spChg chg="add mod">
          <ac:chgData name="Gustavo Parant" userId="c08b2d758cd74706" providerId="LiveId" clId="{9DE602BF-6B53-4FAF-8F31-801A5767EB6D}" dt="2023-04-07T02:38:01.444" v="4227" actId="207"/>
          <ac:spMkLst>
            <pc:docMk/>
            <pc:sldMk cId="2025984741" sldId="2142532737"/>
            <ac:spMk id="55" creationId="{80415D98-642F-1B94-3039-7939539C0B72}"/>
          </ac:spMkLst>
        </pc:spChg>
        <pc:grpChg chg="del">
          <ac:chgData name="Gustavo Parant" userId="c08b2d758cd74706" providerId="LiveId" clId="{9DE602BF-6B53-4FAF-8F31-801A5767EB6D}" dt="2023-04-07T01:19:35.880" v="3006" actId="478"/>
          <ac:grpSpMkLst>
            <pc:docMk/>
            <pc:sldMk cId="2025984741" sldId="2142532737"/>
            <ac:grpSpMk id="32" creationId="{DD59032D-8A2E-CC22-7801-4B4844D7B4E6}"/>
          </ac:grpSpMkLst>
        </pc:grpChg>
        <pc:grpChg chg="del">
          <ac:chgData name="Gustavo Parant" userId="c08b2d758cd74706" providerId="LiveId" clId="{9DE602BF-6B53-4FAF-8F31-801A5767EB6D}" dt="2023-04-07T01:19:35.880" v="3006" actId="478"/>
          <ac:grpSpMkLst>
            <pc:docMk/>
            <pc:sldMk cId="2025984741" sldId="2142532737"/>
            <ac:grpSpMk id="67" creationId="{7E5A373E-9200-9BCB-AAD1-D6F928349A52}"/>
          </ac:grpSpMkLst>
        </pc:grpChg>
        <pc:grpChg chg="del">
          <ac:chgData name="Gustavo Parant" userId="c08b2d758cd74706" providerId="LiveId" clId="{9DE602BF-6B53-4FAF-8F31-801A5767EB6D}" dt="2023-04-07T01:19:35.880" v="3006" actId="478"/>
          <ac:grpSpMkLst>
            <pc:docMk/>
            <pc:sldMk cId="2025984741" sldId="2142532737"/>
            <ac:grpSpMk id="68" creationId="{12DADEB3-C1DD-5A62-9BA5-6A0407910108}"/>
          </ac:grpSpMkLst>
        </pc:grpChg>
        <pc:grpChg chg="del">
          <ac:chgData name="Gustavo Parant" userId="c08b2d758cd74706" providerId="LiveId" clId="{9DE602BF-6B53-4FAF-8F31-801A5767EB6D}" dt="2023-04-07T01:19:35.880" v="3006" actId="478"/>
          <ac:grpSpMkLst>
            <pc:docMk/>
            <pc:sldMk cId="2025984741" sldId="2142532737"/>
            <ac:grpSpMk id="92" creationId="{9D1A082A-7EF5-4F67-F154-075BDA7851FB}"/>
          </ac:grpSpMkLst>
        </pc:grpChg>
        <pc:graphicFrameChg chg="del">
          <ac:chgData name="Gustavo Parant" userId="c08b2d758cd74706" providerId="LiveId" clId="{9DE602BF-6B53-4FAF-8F31-801A5767EB6D}" dt="2023-04-07T01:19:35.880" v="3006" actId="478"/>
          <ac:graphicFrameMkLst>
            <pc:docMk/>
            <pc:sldMk cId="2025984741" sldId="2142532737"/>
            <ac:graphicFrameMk id="12" creationId="{CD065122-CD4C-3802-3B83-2534BC0101D5}"/>
          </ac:graphicFrameMkLst>
        </pc:graphicFrameChg>
        <pc:cxnChg chg="add mod">
          <ac:chgData name="Gustavo Parant" userId="c08b2d758cd74706" providerId="LiveId" clId="{9DE602BF-6B53-4FAF-8F31-801A5767EB6D}" dt="2023-04-07T02:37:09.231" v="4224" actId="692"/>
          <ac:cxnSpMkLst>
            <pc:docMk/>
            <pc:sldMk cId="2025984741" sldId="2142532737"/>
            <ac:cxnSpMk id="41" creationId="{75908663-822E-21E2-1FEB-0EA163B504E3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65" creationId="{5802206E-BAEC-4164-BFA4-D17120544A9D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69" creationId="{9C9CFBD9-DA8A-4C2D-9B86-AECAA784AE47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86" creationId="{6F33FCF9-F15F-EE6C-213C-A4AF7B8D08ED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87" creationId="{2BB97A8F-B296-6A6E-1276-669D92FB7D18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88" creationId="{BC192538-8E38-3922-FECF-92E3BB1316DB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89" creationId="{3B7EFB31-1F00-2055-2363-2F266193C86F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90" creationId="{89920CCE-85C7-A931-420D-B1B7EDB7050E}"/>
          </ac:cxnSpMkLst>
        </pc:cxnChg>
        <pc:cxnChg chg="del">
          <ac:chgData name="Gustavo Parant" userId="c08b2d758cd74706" providerId="LiveId" clId="{9DE602BF-6B53-4FAF-8F31-801A5767EB6D}" dt="2023-04-07T01:19:35.880" v="3006" actId="478"/>
          <ac:cxnSpMkLst>
            <pc:docMk/>
            <pc:sldMk cId="2025984741" sldId="2142532737"/>
            <ac:cxnSpMk id="91" creationId="{411A0525-631C-3916-1F3B-F04FD0C8D084}"/>
          </ac:cxnSpMkLst>
        </pc:cxnChg>
      </pc:sldChg>
      <pc:sldChg chg="add del">
        <pc:chgData name="Gustavo Parant" userId="c08b2d758cd74706" providerId="LiveId" clId="{9DE602BF-6B53-4FAF-8F31-801A5767EB6D}" dt="2023-04-07T02:49:37.264" v="4824" actId="47"/>
        <pc:sldMkLst>
          <pc:docMk/>
          <pc:sldMk cId="2503223799" sldId="2142532738"/>
        </pc:sldMkLst>
      </pc:sldChg>
      <pc:sldChg chg="addSp delSp modSp add mod">
        <pc:chgData name="Gustavo Parant" userId="c08b2d758cd74706" providerId="LiveId" clId="{9DE602BF-6B53-4FAF-8F31-801A5767EB6D}" dt="2023-04-07T02:49:24.629" v="4823" actId="20577"/>
        <pc:sldMkLst>
          <pc:docMk/>
          <pc:sldMk cId="1732805943" sldId="2142532739"/>
        </pc:sldMkLst>
        <pc:spChg chg="add 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2" creationId="{EEE2BB3C-9F0D-26C2-0D5E-F082071D4986}"/>
          </ac:spMkLst>
        </pc:spChg>
        <pc:spChg chg="add 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3" creationId="{D70D70CB-2E31-D2EF-5183-F3EA424EE310}"/>
          </ac:spMkLst>
        </pc:spChg>
        <pc:spChg chg="add 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4" creationId="{A959F89A-4235-E48D-30AE-C30BC1487F7D}"/>
          </ac:spMkLst>
        </pc:spChg>
        <pc:spChg chg="add 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5" creationId="{59406DC9-A99B-F362-6808-C9BC2217D2A6}"/>
          </ac:spMkLst>
        </pc:spChg>
        <pc:spChg chg="add mod">
          <ac:chgData name="Gustavo Parant" userId="c08b2d758cd74706" providerId="LiveId" clId="{9DE602BF-6B53-4FAF-8F31-801A5767EB6D}" dt="2023-04-07T02:29:46.101" v="3900" actId="14100"/>
          <ac:spMkLst>
            <pc:docMk/>
            <pc:sldMk cId="1732805943" sldId="2142532739"/>
            <ac:spMk id="6" creationId="{54473520-E414-87A7-78FA-0F0E3E5D481C}"/>
          </ac:spMkLst>
        </pc:spChg>
        <pc:spChg chg="add mod">
          <ac:chgData name="Gustavo Parant" userId="c08b2d758cd74706" providerId="LiveId" clId="{9DE602BF-6B53-4FAF-8F31-801A5767EB6D}" dt="2023-04-07T02:39:10.605" v="4232" actId="207"/>
          <ac:spMkLst>
            <pc:docMk/>
            <pc:sldMk cId="1732805943" sldId="2142532739"/>
            <ac:spMk id="8" creationId="{FB005E95-9FB6-3A06-FF71-C9ED0095F269}"/>
          </ac:spMkLst>
        </pc:spChg>
        <pc:spChg chg="add mod">
          <ac:chgData name="Gustavo Parant" userId="c08b2d758cd74706" providerId="LiveId" clId="{9DE602BF-6B53-4FAF-8F31-801A5767EB6D}" dt="2023-04-07T02:39:10.605" v="4232" actId="207"/>
          <ac:spMkLst>
            <pc:docMk/>
            <pc:sldMk cId="1732805943" sldId="2142532739"/>
            <ac:spMk id="9" creationId="{67C9DEE8-B484-FA1F-A547-CCB9A8A9256D}"/>
          </ac:spMkLst>
        </pc:spChg>
        <pc:spChg chg="add mod">
          <ac:chgData name="Gustavo Parant" userId="c08b2d758cd74706" providerId="LiveId" clId="{9DE602BF-6B53-4FAF-8F31-801A5767EB6D}" dt="2023-04-07T02:39:10.605" v="4232" actId="207"/>
          <ac:spMkLst>
            <pc:docMk/>
            <pc:sldMk cId="1732805943" sldId="2142532739"/>
            <ac:spMk id="10" creationId="{1A644C4E-1EE4-EDCF-BD0B-67FECDFA9759}"/>
          </ac:spMkLst>
        </pc:spChg>
        <pc:spChg chg="add mod">
          <ac:chgData name="Gustavo Parant" userId="c08b2d758cd74706" providerId="LiveId" clId="{9DE602BF-6B53-4FAF-8F31-801A5767EB6D}" dt="2023-04-07T02:39:10.605" v="4232" actId="207"/>
          <ac:spMkLst>
            <pc:docMk/>
            <pc:sldMk cId="1732805943" sldId="2142532739"/>
            <ac:spMk id="11" creationId="{B367C279-429B-7E9B-322B-FC21169579EF}"/>
          </ac:spMkLst>
        </pc:spChg>
        <pc:spChg chg="add mod">
          <ac:chgData name="Gustavo Parant" userId="c08b2d758cd74706" providerId="LiveId" clId="{9DE602BF-6B53-4FAF-8F31-801A5767EB6D}" dt="2023-04-07T02:39:23.714" v="4233" actId="207"/>
          <ac:spMkLst>
            <pc:docMk/>
            <pc:sldMk cId="1732805943" sldId="2142532739"/>
            <ac:spMk id="12" creationId="{2E36BE4A-2DA8-C6BE-513D-852B69EA7525}"/>
          </ac:spMkLst>
        </pc:spChg>
        <pc:spChg chg="add mod">
          <ac:chgData name="Gustavo Parant" userId="c08b2d758cd74706" providerId="LiveId" clId="{9DE602BF-6B53-4FAF-8F31-801A5767EB6D}" dt="2023-04-07T02:39:23.714" v="4233" actId="207"/>
          <ac:spMkLst>
            <pc:docMk/>
            <pc:sldMk cId="1732805943" sldId="2142532739"/>
            <ac:spMk id="13" creationId="{3B886B53-4294-B748-A8F8-3CC0737C378F}"/>
          </ac:spMkLst>
        </pc:spChg>
        <pc:spChg chg="add mod">
          <ac:chgData name="Gustavo Parant" userId="c08b2d758cd74706" providerId="LiveId" clId="{9DE602BF-6B53-4FAF-8F31-801A5767EB6D}" dt="2023-04-07T02:39:23.714" v="4233" actId="207"/>
          <ac:spMkLst>
            <pc:docMk/>
            <pc:sldMk cId="1732805943" sldId="2142532739"/>
            <ac:spMk id="14" creationId="{2479D328-D601-96F5-9C22-98FEE494FF22}"/>
          </ac:spMkLst>
        </pc:spChg>
        <pc:spChg chg="del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15" creationId="{A10DE6B7-1A0D-D8F7-93F1-5C18B0131DFA}"/>
          </ac:spMkLst>
        </pc:spChg>
        <pc:spChg chg="add mod">
          <ac:chgData name="Gustavo Parant" userId="c08b2d758cd74706" providerId="LiveId" clId="{9DE602BF-6B53-4FAF-8F31-801A5767EB6D}" dt="2023-04-07T02:31:36.111" v="4038" actId="1037"/>
          <ac:spMkLst>
            <pc:docMk/>
            <pc:sldMk cId="1732805943" sldId="2142532739"/>
            <ac:spMk id="16" creationId="{01949624-5664-5BD0-1687-F6C1203155EA}"/>
          </ac:spMkLst>
        </pc:spChg>
        <pc:spChg chg="add mod">
          <ac:chgData name="Gustavo Parant" userId="c08b2d758cd74706" providerId="LiveId" clId="{9DE602BF-6B53-4FAF-8F31-801A5767EB6D}" dt="2023-04-07T02:31:27.543" v="4027" actId="1037"/>
          <ac:spMkLst>
            <pc:docMk/>
            <pc:sldMk cId="1732805943" sldId="2142532739"/>
            <ac:spMk id="17" creationId="{1B6FD8E4-90F2-E87A-2F13-5F3CCFA893FF}"/>
          </ac:spMkLst>
        </pc:spChg>
        <pc:spChg chg="add mod">
          <ac:chgData name="Gustavo Parant" userId="c08b2d758cd74706" providerId="LiveId" clId="{9DE602BF-6B53-4FAF-8F31-801A5767EB6D}" dt="2023-04-07T02:31:20.996" v="4025" actId="1038"/>
          <ac:spMkLst>
            <pc:docMk/>
            <pc:sldMk cId="1732805943" sldId="2142532739"/>
            <ac:spMk id="18" creationId="{F1C939E7-22F3-80A2-7CCF-305D2BF88657}"/>
          </ac:spMkLst>
        </pc:spChg>
        <pc:spChg chg="add mod">
          <ac:chgData name="Gustavo Parant" userId="c08b2d758cd74706" providerId="LiveId" clId="{9DE602BF-6B53-4FAF-8F31-801A5767EB6D}" dt="2023-04-07T02:39:10.605" v="4232" actId="207"/>
          <ac:spMkLst>
            <pc:docMk/>
            <pc:sldMk cId="1732805943" sldId="2142532739"/>
            <ac:spMk id="19" creationId="{29C62546-6B7B-A0E7-5D4B-20C806DB72BB}"/>
          </ac:spMkLst>
        </pc:spChg>
        <pc:spChg chg="del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20" creationId="{D01AC3E2-9B82-3D2D-0C87-E1F70FBF1DB1}"/>
          </ac:spMkLst>
        </pc:spChg>
        <pc:spChg chg="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21" creationId="{A172CE53-3ED9-9737-9314-34CA0A149946}"/>
          </ac:spMkLst>
        </pc:spChg>
        <pc:spChg chg="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23" creationId="{39A59C88-11D0-5952-A52A-B518A2002893}"/>
          </ac:spMkLst>
        </pc:spChg>
        <pc:spChg chg="del mod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35" creationId="{53344421-5514-96F7-85B3-974A53FBC1D5}"/>
          </ac:spMkLst>
        </pc:spChg>
        <pc:spChg chg="del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36" creationId="{DED1669A-F4FD-5F04-57E4-95281190D5CB}"/>
          </ac:spMkLst>
        </pc:spChg>
        <pc:spChg chg="del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38" creationId="{909693F4-2020-4B12-945F-3486BAA20277}"/>
          </ac:spMkLst>
        </pc:spChg>
        <pc:spChg chg="mod">
          <ac:chgData name="Gustavo Parant" userId="c08b2d758cd74706" providerId="LiveId" clId="{9DE602BF-6B53-4FAF-8F31-801A5767EB6D}" dt="2023-04-07T02:28:55.202" v="3855" actId="1036"/>
          <ac:spMkLst>
            <pc:docMk/>
            <pc:sldMk cId="1732805943" sldId="2142532739"/>
            <ac:spMk id="40" creationId="{C80BC2A8-A44F-3484-0058-C8E16E74F6DD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3" creationId="{00DDE23C-D251-D6E5-3DA3-0BC18CF4D316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4" creationId="{64A8942D-AFFC-D20C-FFDC-3720C29C073E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5" creationId="{040A7E5D-814C-4BA7-7273-CA650C6AFBDC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6" creationId="{A5777073-CA57-3157-D16A-7BCC06CDA419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7" creationId="{7D289219-03BF-4CB5-2ACF-2C3E2CB94BDB}"/>
          </ac:spMkLst>
        </pc:spChg>
        <pc:spChg chg="mod">
          <ac:chgData name="Gustavo Parant" userId="c08b2d758cd74706" providerId="LiveId" clId="{9DE602BF-6B53-4FAF-8F31-801A5767EB6D}" dt="2023-04-07T02:39:36.236" v="4235" actId="207"/>
          <ac:spMkLst>
            <pc:docMk/>
            <pc:sldMk cId="1732805943" sldId="2142532739"/>
            <ac:spMk id="48" creationId="{38416519-05FB-8261-5DBE-538FF5A0136C}"/>
          </ac:spMkLst>
        </pc:spChg>
        <pc:spChg chg="del">
          <ac:chgData name="Gustavo Parant" userId="c08b2d758cd74706" providerId="LiveId" clId="{9DE602BF-6B53-4FAF-8F31-801A5767EB6D}" dt="2023-04-07T02:27:04.773" v="3764" actId="478"/>
          <ac:spMkLst>
            <pc:docMk/>
            <pc:sldMk cId="1732805943" sldId="2142532739"/>
            <ac:spMk id="54" creationId="{C82BE905-097C-767F-2C50-2DDA3940802C}"/>
          </ac:spMkLst>
        </pc:spChg>
        <pc:spChg chg="mod">
          <ac:chgData name="Gustavo Parant" userId="c08b2d758cd74706" providerId="LiveId" clId="{9DE602BF-6B53-4FAF-8F31-801A5767EB6D}" dt="2023-04-07T02:49:24.629" v="4823" actId="20577"/>
          <ac:spMkLst>
            <pc:docMk/>
            <pc:sldMk cId="1732805943" sldId="2142532739"/>
            <ac:spMk id="55" creationId="{80415D98-642F-1B94-3039-7939539C0B72}"/>
          </ac:spMkLst>
        </pc:spChg>
        <pc:cxnChg chg="add del mod">
          <ac:chgData name="Gustavo Parant" userId="c08b2d758cd74706" providerId="LiveId" clId="{9DE602BF-6B53-4FAF-8F31-801A5767EB6D}" dt="2023-04-07T02:39:32.114" v="4234" actId="692"/>
          <ac:cxnSpMkLst>
            <pc:docMk/>
            <pc:sldMk cId="1732805943" sldId="2142532739"/>
            <ac:cxnSpMk id="22" creationId="{44768386-5E23-EB4C-357B-307D368C1E59}"/>
          </ac:cxnSpMkLst>
        </pc:cxnChg>
        <pc:cxnChg chg="del">
          <ac:chgData name="Gustavo Parant" userId="c08b2d758cd74706" providerId="LiveId" clId="{9DE602BF-6B53-4FAF-8F31-801A5767EB6D}" dt="2023-04-07T02:27:04.773" v="3764" actId="478"/>
          <ac:cxnSpMkLst>
            <pc:docMk/>
            <pc:sldMk cId="1732805943" sldId="2142532739"/>
            <ac:cxnSpMk id="41" creationId="{75908663-822E-21E2-1FEB-0EA163B504E3}"/>
          </ac:cxnSpMkLst>
        </pc:cxnChg>
      </pc:sldChg>
      <pc:sldChg chg="addSp delSp modSp add mod">
        <pc:chgData name="Gustavo Parant" userId="c08b2d758cd74706" providerId="LiveId" clId="{9DE602BF-6B53-4FAF-8F31-801A5767EB6D}" dt="2023-04-08T12:26:33.256" v="5703" actId="1035"/>
        <pc:sldMkLst>
          <pc:docMk/>
          <pc:sldMk cId="482231774" sldId="2142532740"/>
        </pc:sldMkLst>
        <pc:spChg chg="mod">
          <ac:chgData name="Gustavo Parant" userId="c08b2d758cd74706" providerId="LiveId" clId="{9DE602BF-6B53-4FAF-8F31-801A5767EB6D}" dt="2023-04-07T03:49:10.239" v="5228" actId="20577"/>
          <ac:spMkLst>
            <pc:docMk/>
            <pc:sldMk cId="482231774" sldId="2142532740"/>
            <ac:spMk id="4" creationId="{1C7ECB21-DEC1-9B87-900D-A77D46BEDE5F}"/>
          </ac:spMkLst>
        </pc:spChg>
        <pc:spChg chg="add mod">
          <ac:chgData name="Gustavo Parant" userId="c08b2d758cd74706" providerId="LiveId" clId="{9DE602BF-6B53-4FAF-8F31-801A5767EB6D}" dt="2023-04-08T12:19:50.396" v="5383" actId="1037"/>
          <ac:spMkLst>
            <pc:docMk/>
            <pc:sldMk cId="482231774" sldId="2142532740"/>
            <ac:spMk id="9" creationId="{E9966246-3AB8-DBCC-605C-205D9097439A}"/>
          </ac:spMkLst>
        </pc:spChg>
        <pc:spChg chg="add mod">
          <ac:chgData name="Gustavo Parant" userId="c08b2d758cd74706" providerId="LiveId" clId="{9DE602BF-6B53-4FAF-8F31-801A5767EB6D}" dt="2023-04-08T12:25:28.354" v="5634" actId="1038"/>
          <ac:spMkLst>
            <pc:docMk/>
            <pc:sldMk cId="482231774" sldId="2142532740"/>
            <ac:spMk id="10" creationId="{61C1FCC3-FE31-8014-27D9-B739ACF12807}"/>
          </ac:spMkLst>
        </pc:spChg>
        <pc:spChg chg="add mod">
          <ac:chgData name="Gustavo Parant" userId="c08b2d758cd74706" providerId="LiveId" clId="{9DE602BF-6B53-4FAF-8F31-801A5767EB6D}" dt="2023-04-08T12:22:19.056" v="5522" actId="14100"/>
          <ac:spMkLst>
            <pc:docMk/>
            <pc:sldMk cId="482231774" sldId="2142532740"/>
            <ac:spMk id="12" creationId="{764DC859-FEEA-9D85-3142-42D838294B36}"/>
          </ac:spMkLst>
        </pc:spChg>
        <pc:spChg chg="add mod">
          <ac:chgData name="Gustavo Parant" userId="c08b2d758cd74706" providerId="LiveId" clId="{9DE602BF-6B53-4FAF-8F31-801A5767EB6D}" dt="2023-04-08T12:25:28.354" v="5634" actId="1038"/>
          <ac:spMkLst>
            <pc:docMk/>
            <pc:sldMk cId="482231774" sldId="2142532740"/>
            <ac:spMk id="13" creationId="{83C7E70E-C417-EE79-1DA7-FDE7B98ED88E}"/>
          </ac:spMkLst>
        </pc:spChg>
        <pc:spChg chg="add mod">
          <ac:chgData name="Gustavo Parant" userId="c08b2d758cd74706" providerId="LiveId" clId="{9DE602BF-6B53-4FAF-8F31-801A5767EB6D}" dt="2023-04-08T12:25:05.622" v="5627" actId="14100"/>
          <ac:spMkLst>
            <pc:docMk/>
            <pc:sldMk cId="482231774" sldId="2142532740"/>
            <ac:spMk id="14" creationId="{E9142522-BA27-4DBD-F2B8-6001AD11A3DF}"/>
          </ac:spMkLst>
        </pc:spChg>
        <pc:spChg chg="add mod">
          <ac:chgData name="Gustavo Parant" userId="c08b2d758cd74706" providerId="LiveId" clId="{9DE602BF-6B53-4FAF-8F31-801A5767EB6D}" dt="2023-04-08T12:25:48.339" v="5675" actId="1036"/>
          <ac:spMkLst>
            <pc:docMk/>
            <pc:sldMk cId="482231774" sldId="2142532740"/>
            <ac:spMk id="15" creationId="{EC47A482-C94F-1820-C95A-AC197E93BF43}"/>
          </ac:spMkLst>
        </pc:spChg>
        <pc:spChg chg="add mod">
          <ac:chgData name="Gustavo Parant" userId="c08b2d758cd74706" providerId="LiveId" clId="{9DE602BF-6B53-4FAF-8F31-801A5767EB6D}" dt="2023-04-08T12:26:33.256" v="5703" actId="1035"/>
          <ac:spMkLst>
            <pc:docMk/>
            <pc:sldMk cId="482231774" sldId="2142532740"/>
            <ac:spMk id="16" creationId="{F4BD833A-E79B-1CE5-14DB-62BD32855455}"/>
          </ac:spMkLst>
        </pc:spChg>
        <pc:spChg chg="del">
          <ac:chgData name="Gustavo Parant" userId="c08b2d758cd74706" providerId="LiveId" clId="{9DE602BF-6B53-4FAF-8F31-801A5767EB6D}" dt="2023-04-08T12:12:20.638" v="5232" actId="478"/>
          <ac:spMkLst>
            <pc:docMk/>
            <pc:sldMk cId="482231774" sldId="2142532740"/>
            <ac:spMk id="19" creationId="{D062DF38-0F80-8F2A-FBBE-3503FA9A19DF}"/>
          </ac:spMkLst>
        </pc:spChg>
        <pc:picChg chg="add del mod">
          <ac:chgData name="Gustavo Parant" userId="c08b2d758cd74706" providerId="LiveId" clId="{9DE602BF-6B53-4FAF-8F31-801A5767EB6D}" dt="2023-04-08T12:12:09.014" v="5229" actId="478"/>
          <ac:picMkLst>
            <pc:docMk/>
            <pc:sldMk cId="482231774" sldId="2142532740"/>
            <ac:picMk id="2" creationId="{B1B4CBAD-E164-2EC9-4C3D-B0AC043620EA}"/>
          </ac:picMkLst>
        </pc:picChg>
        <pc:picChg chg="add del mod">
          <ac:chgData name="Gustavo Parant" userId="c08b2d758cd74706" providerId="LiveId" clId="{9DE602BF-6B53-4FAF-8F31-801A5767EB6D}" dt="2023-04-08T12:15:51.026" v="5235" actId="478"/>
          <ac:picMkLst>
            <pc:docMk/>
            <pc:sldMk cId="482231774" sldId="2142532740"/>
            <ac:picMk id="3" creationId="{52976B2A-68A0-972D-59A5-7917F05C4E48}"/>
          </ac:picMkLst>
        </pc:picChg>
        <pc:picChg chg="add mod">
          <ac:chgData name="Gustavo Parant" userId="c08b2d758cd74706" providerId="LiveId" clId="{9DE602BF-6B53-4FAF-8F31-801A5767EB6D}" dt="2023-04-08T12:17:42.549" v="5329" actId="1038"/>
          <ac:picMkLst>
            <pc:docMk/>
            <pc:sldMk cId="482231774" sldId="2142532740"/>
            <ac:picMk id="5" creationId="{A46BC890-BCAA-9736-0779-EBA388727F33}"/>
          </ac:picMkLst>
        </pc:picChg>
        <pc:picChg chg="del">
          <ac:chgData name="Gustavo Parant" userId="c08b2d758cd74706" providerId="LiveId" clId="{9DE602BF-6B53-4FAF-8F31-801A5767EB6D}" dt="2023-04-07T03:41:20.233" v="4829" actId="478"/>
          <ac:picMkLst>
            <pc:docMk/>
            <pc:sldMk cId="482231774" sldId="2142532740"/>
            <ac:picMk id="7" creationId="{DCD50477-016B-0A41-2BAC-9043BA2BBB3A}"/>
          </ac:picMkLst>
        </pc:picChg>
        <pc:cxnChg chg="add mod">
          <ac:chgData name="Gustavo Parant" userId="c08b2d758cd74706" providerId="LiveId" clId="{9DE602BF-6B53-4FAF-8F31-801A5767EB6D}" dt="2023-04-08T12:17:58.855" v="5358" actId="14100"/>
          <ac:cxnSpMkLst>
            <pc:docMk/>
            <pc:sldMk cId="482231774" sldId="2142532740"/>
            <ac:cxnSpMk id="7" creationId="{A6F2D148-7A32-5C00-2E4C-E936A0AFD8CB}"/>
          </ac:cxnSpMkLst>
        </pc:cxnChg>
        <pc:cxnChg chg="add mod">
          <ac:chgData name="Gustavo Parant" userId="c08b2d758cd74706" providerId="LiveId" clId="{9DE602BF-6B53-4FAF-8F31-801A5767EB6D}" dt="2023-04-08T12:17:58.855" v="5358" actId="14100"/>
          <ac:cxnSpMkLst>
            <pc:docMk/>
            <pc:sldMk cId="482231774" sldId="2142532740"/>
            <ac:cxnSpMk id="8" creationId="{11E176F4-271D-043C-009B-6C0DE7991F57}"/>
          </ac:cxnSpMkLst>
        </pc:cxnChg>
      </pc:sldChg>
      <pc:sldChg chg="addSp delSp modSp add mod">
        <pc:chgData name="Gustavo Parant" userId="c08b2d758cd74706" providerId="LiveId" clId="{9DE602BF-6B53-4FAF-8F31-801A5767EB6D}" dt="2023-04-08T14:44:44.383" v="7643" actId="12788"/>
        <pc:sldMkLst>
          <pc:docMk/>
          <pc:sldMk cId="4032625948" sldId="2142532741"/>
        </pc:sldMkLst>
        <pc:spChg chg="mod">
          <ac:chgData name="Gustavo Parant" userId="c08b2d758cd74706" providerId="LiveId" clId="{9DE602BF-6B53-4FAF-8F31-801A5767EB6D}" dt="2023-04-08T14:26:14.396" v="6922" actId="1076"/>
          <ac:spMkLst>
            <pc:docMk/>
            <pc:sldMk cId="4032625948" sldId="2142532741"/>
            <ac:spMk id="4" creationId="{1C7ECB21-DEC1-9B87-900D-A77D46BEDE5F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9" creationId="{E9966246-3AB8-DBCC-605C-205D9097439A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0" creationId="{61C1FCC3-FE31-8014-27D9-B739ACF12807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1" creationId="{09CC6AE8-119C-4AA6-898B-DEF8673E56B3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2" creationId="{764DC859-FEEA-9D85-3142-42D838294B36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3" creationId="{83C7E70E-C417-EE79-1DA7-FDE7B98ED88E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4" creationId="{E9142522-BA27-4DBD-F2B8-6001AD11A3DF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5" creationId="{EC47A482-C94F-1820-C95A-AC197E93BF43}"/>
          </ac:spMkLst>
        </pc:spChg>
        <pc:spChg chg="del">
          <ac:chgData name="Gustavo Parant" userId="c08b2d758cd74706" providerId="LiveId" clId="{9DE602BF-6B53-4FAF-8F31-801A5767EB6D}" dt="2023-04-08T13:18:43.662" v="5705" actId="478"/>
          <ac:spMkLst>
            <pc:docMk/>
            <pc:sldMk cId="4032625948" sldId="2142532741"/>
            <ac:spMk id="16" creationId="{F4BD833A-E79B-1CE5-14DB-62BD32855455}"/>
          </ac:spMkLst>
        </pc:spChg>
        <pc:spChg chg="add del mod">
          <ac:chgData name="Gustavo Parant" userId="c08b2d758cd74706" providerId="LiveId" clId="{9DE602BF-6B53-4FAF-8F31-801A5767EB6D}" dt="2023-04-08T14:11:23.805" v="5851" actId="478"/>
          <ac:spMkLst>
            <pc:docMk/>
            <pc:sldMk cId="4032625948" sldId="2142532741"/>
            <ac:spMk id="30" creationId="{9E7CE7C7-AAF9-58D4-0140-70A859276144}"/>
          </ac:spMkLst>
        </pc:spChg>
        <pc:spChg chg="add mod">
          <ac:chgData name="Gustavo Parant" userId="c08b2d758cd74706" providerId="LiveId" clId="{9DE602BF-6B53-4FAF-8F31-801A5767EB6D}" dt="2023-04-08T14:44:44.383" v="7643" actId="12788"/>
          <ac:spMkLst>
            <pc:docMk/>
            <pc:sldMk cId="4032625948" sldId="2142532741"/>
            <ac:spMk id="31" creationId="{112139D6-BCC0-BB44-DEB1-FCAA49E6D385}"/>
          </ac:spMkLst>
        </pc:spChg>
        <pc:spChg chg="add mod">
          <ac:chgData name="Gustavo Parant" userId="c08b2d758cd74706" providerId="LiveId" clId="{9DE602BF-6B53-4FAF-8F31-801A5767EB6D}" dt="2023-04-08T14:44:44.383" v="7643" actId="12788"/>
          <ac:spMkLst>
            <pc:docMk/>
            <pc:sldMk cId="4032625948" sldId="2142532741"/>
            <ac:spMk id="32" creationId="{2957FA67-DAE8-770A-1C38-5B73912C13A6}"/>
          </ac:spMkLst>
        </pc:spChg>
        <pc:spChg chg="add mod">
          <ac:chgData name="Gustavo Parant" userId="c08b2d758cd74706" providerId="LiveId" clId="{9DE602BF-6B53-4FAF-8F31-801A5767EB6D}" dt="2023-04-08T14:44:44.383" v="7643" actId="12788"/>
          <ac:spMkLst>
            <pc:docMk/>
            <pc:sldMk cId="4032625948" sldId="2142532741"/>
            <ac:spMk id="33" creationId="{B9FACFAE-B0C6-48A1-A7A1-54A22BDB442C}"/>
          </ac:spMkLst>
        </pc:spChg>
        <pc:graphicFrameChg chg="add del mod">
          <ac:chgData name="Gustavo Parant" userId="c08b2d758cd74706" providerId="LiveId" clId="{9DE602BF-6B53-4FAF-8F31-801A5767EB6D}" dt="2023-04-08T14:02:26.256" v="5765" actId="478"/>
          <ac:graphicFrameMkLst>
            <pc:docMk/>
            <pc:sldMk cId="4032625948" sldId="2142532741"/>
            <ac:graphicFrameMk id="17" creationId="{8B38521A-CEC0-8682-A01D-94EF97CA548A}"/>
          </ac:graphicFrameMkLst>
        </pc:graphicFrameChg>
        <pc:graphicFrameChg chg="add del mod">
          <ac:chgData name="Gustavo Parant" userId="c08b2d758cd74706" providerId="LiveId" clId="{9DE602BF-6B53-4FAF-8F31-801A5767EB6D}" dt="2023-04-08T14:02:26.256" v="5765" actId="478"/>
          <ac:graphicFrameMkLst>
            <pc:docMk/>
            <pc:sldMk cId="4032625948" sldId="2142532741"/>
            <ac:graphicFrameMk id="18" creationId="{8B38521A-CEC0-8682-A01D-94EF97CA548A}"/>
          </ac:graphicFrameMkLst>
        </pc:graphicFrameChg>
        <pc:picChg chg="add del mod">
          <ac:chgData name="Gustavo Parant" userId="c08b2d758cd74706" providerId="LiveId" clId="{9DE602BF-6B53-4FAF-8F31-801A5767EB6D}" dt="2023-04-08T13:46:16.972" v="5740" actId="478"/>
          <ac:picMkLst>
            <pc:docMk/>
            <pc:sldMk cId="4032625948" sldId="2142532741"/>
            <ac:picMk id="2" creationId="{C0C7CEA9-0380-8668-5E7D-B0B519FC6A67}"/>
          </ac:picMkLst>
        </pc:picChg>
        <pc:picChg chg="add del mod">
          <ac:chgData name="Gustavo Parant" userId="c08b2d758cd74706" providerId="LiveId" clId="{9DE602BF-6B53-4FAF-8F31-801A5767EB6D}" dt="2023-04-08T13:48:37.696" v="5743" actId="478"/>
          <ac:picMkLst>
            <pc:docMk/>
            <pc:sldMk cId="4032625948" sldId="2142532741"/>
            <ac:picMk id="3" creationId="{CC43FC47-290C-330A-1674-D09552F2D1D5}"/>
          </ac:picMkLst>
        </pc:picChg>
        <pc:picChg chg="del">
          <ac:chgData name="Gustavo Parant" userId="c08b2d758cd74706" providerId="LiveId" clId="{9DE602BF-6B53-4FAF-8F31-801A5767EB6D}" dt="2023-04-08T13:18:43.662" v="5705" actId="478"/>
          <ac:picMkLst>
            <pc:docMk/>
            <pc:sldMk cId="4032625948" sldId="2142532741"/>
            <ac:picMk id="5" creationId="{A46BC890-BCAA-9736-0779-EBA388727F33}"/>
          </ac:picMkLst>
        </pc:picChg>
        <pc:picChg chg="add del mod">
          <ac:chgData name="Gustavo Parant" userId="c08b2d758cd74706" providerId="LiveId" clId="{9DE602BF-6B53-4FAF-8F31-801A5767EB6D}" dt="2023-04-08T14:02:26.256" v="5765" actId="478"/>
          <ac:picMkLst>
            <pc:docMk/>
            <pc:sldMk cId="4032625948" sldId="2142532741"/>
            <ac:picMk id="6" creationId="{A67334BE-E449-ACCC-3C6F-6B6DD40704E6}"/>
          </ac:picMkLst>
        </pc:picChg>
        <pc:picChg chg="del">
          <ac:chgData name="Gustavo Parant" userId="c08b2d758cd74706" providerId="LiveId" clId="{9DE602BF-6B53-4FAF-8F31-801A5767EB6D}" dt="2023-04-08T14:02:41.896" v="5766"/>
          <ac:picMkLst>
            <pc:docMk/>
            <pc:sldMk cId="4032625948" sldId="2142532741"/>
            <ac:picMk id="19" creationId="{DAFA911C-6079-F567-3D78-1DAB2859FB6F}"/>
          </ac:picMkLst>
        </pc:picChg>
        <pc:picChg chg="del">
          <ac:chgData name="Gustavo Parant" userId="c08b2d758cd74706" providerId="LiveId" clId="{9DE602BF-6B53-4FAF-8F31-801A5767EB6D}" dt="2023-04-08T14:02:54.320" v="5767"/>
          <ac:picMkLst>
            <pc:docMk/>
            <pc:sldMk cId="4032625948" sldId="2142532741"/>
            <ac:picMk id="20" creationId="{092D38FF-480B-0E09-66BB-112210F66DE0}"/>
          </ac:picMkLst>
        </pc:picChg>
        <pc:picChg chg="add del mod">
          <ac:chgData name="Gustavo Parant" userId="c08b2d758cd74706" providerId="LiveId" clId="{9DE602BF-6B53-4FAF-8F31-801A5767EB6D}" dt="2023-04-08T14:09:26.399" v="5834" actId="478"/>
          <ac:picMkLst>
            <pc:docMk/>
            <pc:sldMk cId="4032625948" sldId="2142532741"/>
            <ac:picMk id="21" creationId="{8AFDFD8C-E58B-83C8-3CBD-AC9B1F7D0DCF}"/>
          </ac:picMkLst>
        </pc:picChg>
        <pc:picChg chg="add del mod ord">
          <ac:chgData name="Gustavo Parant" userId="c08b2d758cd74706" providerId="LiveId" clId="{9DE602BF-6B53-4FAF-8F31-801A5767EB6D}" dt="2023-04-08T14:10:19.242" v="5840" actId="478"/>
          <ac:picMkLst>
            <pc:docMk/>
            <pc:sldMk cId="4032625948" sldId="2142532741"/>
            <ac:picMk id="22" creationId="{C0F2EFB6-62A6-5AEF-E142-FD657DA2EEED}"/>
          </ac:picMkLst>
        </pc:picChg>
        <pc:picChg chg="add del mod">
          <ac:chgData name="Gustavo Parant" userId="c08b2d758cd74706" providerId="LiveId" clId="{9DE602BF-6B53-4FAF-8F31-801A5767EB6D}" dt="2023-04-08T14:10:42.917" v="5845" actId="478"/>
          <ac:picMkLst>
            <pc:docMk/>
            <pc:sldMk cId="4032625948" sldId="2142532741"/>
            <ac:picMk id="23" creationId="{F49F6EEE-0510-A5B8-E15A-A2A93EAFCABF}"/>
          </ac:picMkLst>
        </pc:picChg>
        <pc:picChg chg="add mod ord">
          <ac:chgData name="Gustavo Parant" userId="c08b2d758cd74706" providerId="LiveId" clId="{9DE602BF-6B53-4FAF-8F31-801A5767EB6D}" dt="2023-04-08T14:09:24.569" v="5833" actId="167"/>
          <ac:picMkLst>
            <pc:docMk/>
            <pc:sldMk cId="4032625948" sldId="2142532741"/>
            <ac:picMk id="27" creationId="{0C40B246-F2F8-9259-7BF2-86BF72811FBD}"/>
          </ac:picMkLst>
        </pc:picChg>
        <pc:picChg chg="add mod ord">
          <ac:chgData name="Gustavo Parant" userId="c08b2d758cd74706" providerId="LiveId" clId="{9DE602BF-6B53-4FAF-8F31-801A5767EB6D}" dt="2023-04-08T14:10:17.286" v="5839" actId="167"/>
          <ac:picMkLst>
            <pc:docMk/>
            <pc:sldMk cId="4032625948" sldId="2142532741"/>
            <ac:picMk id="28" creationId="{5E1E8494-CD0A-C109-33FE-B616CAD2814B}"/>
          </ac:picMkLst>
        </pc:picChg>
        <pc:picChg chg="add del mod ord">
          <ac:chgData name="Gustavo Parant" userId="c08b2d758cd74706" providerId="LiveId" clId="{9DE602BF-6B53-4FAF-8F31-801A5767EB6D}" dt="2023-04-08T14:40:32.416" v="7257" actId="478"/>
          <ac:picMkLst>
            <pc:docMk/>
            <pc:sldMk cId="4032625948" sldId="2142532741"/>
            <ac:picMk id="29" creationId="{6C162C27-4794-A779-6ABB-41801091D350}"/>
          </ac:picMkLst>
        </pc:picChg>
        <pc:picChg chg="add mod ord">
          <ac:chgData name="Gustavo Parant" userId="c08b2d758cd74706" providerId="LiveId" clId="{9DE602BF-6B53-4FAF-8F31-801A5767EB6D}" dt="2023-04-08T14:40:29.071" v="7256" actId="167"/>
          <ac:picMkLst>
            <pc:docMk/>
            <pc:sldMk cId="4032625948" sldId="2142532741"/>
            <ac:picMk id="34" creationId="{1E59D5BC-E0DA-D097-1813-0D390EF1C033}"/>
          </ac:picMkLst>
        </pc:picChg>
        <pc:cxnChg chg="del">
          <ac:chgData name="Gustavo Parant" userId="c08b2d758cd74706" providerId="LiveId" clId="{9DE602BF-6B53-4FAF-8F31-801A5767EB6D}" dt="2023-04-08T13:18:43.662" v="5705" actId="478"/>
          <ac:cxnSpMkLst>
            <pc:docMk/>
            <pc:sldMk cId="4032625948" sldId="2142532741"/>
            <ac:cxnSpMk id="7" creationId="{A6F2D148-7A32-5C00-2E4C-E936A0AFD8CB}"/>
          </ac:cxnSpMkLst>
        </pc:cxnChg>
        <pc:cxnChg chg="del">
          <ac:chgData name="Gustavo Parant" userId="c08b2d758cd74706" providerId="LiveId" clId="{9DE602BF-6B53-4FAF-8F31-801A5767EB6D}" dt="2023-04-08T13:18:43.662" v="5705" actId="478"/>
          <ac:cxnSpMkLst>
            <pc:docMk/>
            <pc:sldMk cId="4032625948" sldId="2142532741"/>
            <ac:cxnSpMk id="8" creationId="{11E176F4-271D-043C-009B-6C0DE7991F57}"/>
          </ac:cxnSpMkLst>
        </pc:cxnChg>
        <pc:cxnChg chg="add mod">
          <ac:chgData name="Gustavo Parant" userId="c08b2d758cd74706" providerId="LiveId" clId="{9DE602BF-6B53-4FAF-8F31-801A5767EB6D}" dt="2023-04-08T14:06:08.535" v="5829" actId="552"/>
          <ac:cxnSpMkLst>
            <pc:docMk/>
            <pc:sldMk cId="4032625948" sldId="2142532741"/>
            <ac:cxnSpMk id="25" creationId="{823E5B7E-D78A-423C-4F50-5631266740A8}"/>
          </ac:cxnSpMkLst>
        </pc:cxnChg>
        <pc:cxnChg chg="add mod">
          <ac:chgData name="Gustavo Parant" userId="c08b2d758cd74706" providerId="LiveId" clId="{9DE602BF-6B53-4FAF-8F31-801A5767EB6D}" dt="2023-04-08T14:06:08.535" v="5829" actId="552"/>
          <ac:cxnSpMkLst>
            <pc:docMk/>
            <pc:sldMk cId="4032625948" sldId="2142532741"/>
            <ac:cxnSpMk id="26" creationId="{D48E32A9-34CF-E9CB-4D6B-E80E9905EF2C}"/>
          </ac:cxnSpMkLst>
        </pc:cxnChg>
      </pc:sldChg>
      <pc:sldMasterChg chg="modSldLayout">
        <pc:chgData name="Gustavo Parant" userId="c08b2d758cd74706" providerId="LiveId" clId="{9DE602BF-6B53-4FAF-8F31-801A5767EB6D}" dt="2023-04-07T01:04:59.130" v="2946" actId="14100"/>
        <pc:sldMasterMkLst>
          <pc:docMk/>
          <pc:sldMasterMk cId="1377184672" sldId="2147484005"/>
        </pc:sldMasterMkLst>
        <pc:sldLayoutChg chg="modSp mod">
          <pc:chgData name="Gustavo Parant" userId="c08b2d758cd74706" providerId="LiveId" clId="{9DE602BF-6B53-4FAF-8F31-801A5767EB6D}" dt="2023-04-07T01:04:59.130" v="2946" actId="14100"/>
          <pc:sldLayoutMkLst>
            <pc:docMk/>
            <pc:sldMasterMk cId="1377184672" sldId="2147484005"/>
            <pc:sldLayoutMk cId="3036594091" sldId="2147484185"/>
          </pc:sldLayoutMkLst>
          <pc:spChg chg="mod">
            <ac:chgData name="Gustavo Parant" userId="c08b2d758cd74706" providerId="LiveId" clId="{9DE602BF-6B53-4FAF-8F31-801A5767EB6D}" dt="2023-04-07T01:04:41.849" v="2917" actId="20577"/>
            <ac:spMkLst>
              <pc:docMk/>
              <pc:sldMasterMk cId="1377184672" sldId="2147484005"/>
              <pc:sldLayoutMk cId="3036594091" sldId="2147484185"/>
              <ac:spMk id="31" creationId="{E88A6EB6-8728-1136-E7D9-8E3F5A90C22C}"/>
            </ac:spMkLst>
          </pc:spChg>
          <pc:spChg chg="mod">
            <ac:chgData name="Gustavo Parant" userId="c08b2d758cd74706" providerId="LiveId" clId="{9DE602BF-6B53-4FAF-8F31-801A5767EB6D}" dt="2023-04-07T01:04:59.130" v="2946" actId="14100"/>
            <ac:spMkLst>
              <pc:docMk/>
              <pc:sldMasterMk cId="1377184672" sldId="2147484005"/>
              <pc:sldLayoutMk cId="3036594091" sldId="2147484185"/>
              <ac:spMk id="32" creationId="{BA657DC1-7E11-9F6C-FB58-859483F2CD23}"/>
            </ac:spMkLst>
          </pc:spChg>
        </pc:sldLayoutChg>
        <pc:sldLayoutChg chg="modSp mod">
          <pc:chgData name="Gustavo Parant" userId="c08b2d758cd74706" providerId="LiveId" clId="{9DE602BF-6B53-4FAF-8F31-801A5767EB6D}" dt="2023-04-06T23:20:17.114" v="37" actId="20577"/>
          <pc:sldLayoutMkLst>
            <pc:docMk/>
            <pc:sldMasterMk cId="1377184672" sldId="2147484005"/>
            <pc:sldLayoutMk cId="1645124490" sldId="2147484186"/>
          </pc:sldLayoutMkLst>
          <pc:spChg chg="mod">
            <ac:chgData name="Gustavo Parant" userId="c08b2d758cd74706" providerId="LiveId" clId="{9DE602BF-6B53-4FAF-8F31-801A5767EB6D}" dt="2023-04-06T23:20:17.114" v="37" actId="20577"/>
            <ac:spMkLst>
              <pc:docMk/>
              <pc:sldMasterMk cId="1377184672" sldId="2147484005"/>
              <pc:sldLayoutMk cId="1645124490" sldId="2147484186"/>
              <ac:spMk id="15" creationId="{005809A0-4D04-D807-8E59-035094648ACB}"/>
            </ac:spMkLst>
          </pc:spChg>
        </pc:sldLayoutChg>
        <pc:sldLayoutChg chg="modSp mod">
          <pc:chgData name="Gustavo Parant" userId="c08b2d758cd74706" providerId="LiveId" clId="{9DE602BF-6B53-4FAF-8F31-801A5767EB6D}" dt="2023-04-07T00:45:11.779" v="2845" actId="20577"/>
          <pc:sldLayoutMkLst>
            <pc:docMk/>
            <pc:sldMasterMk cId="1377184672" sldId="2147484005"/>
            <pc:sldLayoutMk cId="3246102402" sldId="2147484188"/>
          </pc:sldLayoutMkLst>
          <pc:spChg chg="mod">
            <ac:chgData name="Gustavo Parant" userId="c08b2d758cd74706" providerId="LiveId" clId="{9DE602BF-6B53-4FAF-8F31-801A5767EB6D}" dt="2023-04-07T00:45:11.779" v="2845" actId="20577"/>
            <ac:spMkLst>
              <pc:docMk/>
              <pc:sldMasterMk cId="1377184672" sldId="2147484005"/>
              <pc:sldLayoutMk cId="3246102402" sldId="2147484188"/>
              <ac:spMk id="26" creationId="{0440F051-17B2-59CB-E748-DB455026386C}"/>
            </ac:spMkLst>
          </pc:spChg>
          <pc:spChg chg="mod">
            <ac:chgData name="Gustavo Parant" userId="c08b2d758cd74706" providerId="LiveId" clId="{9DE602BF-6B53-4FAF-8F31-801A5767EB6D}" dt="2023-04-07T00:45:03.944" v="2826" actId="20577"/>
            <ac:spMkLst>
              <pc:docMk/>
              <pc:sldMasterMk cId="1377184672" sldId="2147484005"/>
              <pc:sldLayoutMk cId="3246102402" sldId="2147484188"/>
              <ac:spMk id="31" creationId="{E88A6EB6-8728-1136-E7D9-8E3F5A90C22C}"/>
            </ac:spMkLst>
          </pc:spChg>
        </pc:sldLayoutChg>
      </pc:sldMasterChg>
      <pc:sldMasterChg chg="del delSldLayout">
        <pc:chgData name="Gustavo Parant" userId="c08b2d758cd74706" providerId="LiveId" clId="{9DE602BF-6B53-4FAF-8F31-801A5767EB6D}" dt="2023-04-07T02:49:45.071" v="4825" actId="47"/>
        <pc:sldMasterMkLst>
          <pc:docMk/>
          <pc:sldMasterMk cId="3130177606" sldId="2147484193"/>
        </pc:sldMasterMkLst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1348958908" sldId="214748419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1488032887" sldId="2147484195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1528872500" sldId="2147484196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3571314446" sldId="214748419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2801332931" sldId="2147484198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1670660766" sldId="2147484199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2566757998" sldId="214748420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1959521101" sldId="214748420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669859334" sldId="214748420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4118576235" sldId="214748420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53780746" sldId="214748420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3130177606" sldId="2147484193"/>
            <pc:sldLayoutMk cId="955951541" sldId="2147484205"/>
          </pc:sldLayoutMkLst>
        </pc:sldLayoutChg>
      </pc:sldMasterChg>
      <pc:sldMasterChg chg="del delSldLayout">
        <pc:chgData name="Gustavo Parant" userId="c08b2d758cd74706" providerId="LiveId" clId="{9DE602BF-6B53-4FAF-8F31-801A5767EB6D}" dt="2023-04-07T02:49:45.071" v="4825" actId="47"/>
        <pc:sldMasterMkLst>
          <pc:docMk/>
          <pc:sldMasterMk cId="76625498" sldId="2147484206"/>
        </pc:sldMasterMkLst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3830729304" sldId="214748420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433055626" sldId="2147484208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1743530091" sldId="2147484209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294001625" sldId="214748421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844118415" sldId="214748421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3476717742" sldId="214748421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1920202883" sldId="214748421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3194972476" sldId="214748421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3400958232" sldId="2147484215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149307495" sldId="2147484216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4254082522" sldId="214748421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76625498" sldId="2147484206"/>
            <pc:sldLayoutMk cId="3610350641" sldId="2147484218"/>
          </pc:sldLayoutMkLst>
        </pc:sldLayoutChg>
      </pc:sldMasterChg>
      <pc:sldMasterChg chg="del delSldLayout">
        <pc:chgData name="Gustavo Parant" userId="c08b2d758cd74706" providerId="LiveId" clId="{9DE602BF-6B53-4FAF-8F31-801A5767EB6D}" dt="2023-04-07T02:49:45.071" v="4825" actId="47"/>
        <pc:sldMasterMkLst>
          <pc:docMk/>
          <pc:sldMasterMk cId="475258724" sldId="2147484219"/>
        </pc:sldMasterMkLst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062967747" sldId="214748422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919837831" sldId="214748422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549176798" sldId="214748422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168810060" sldId="214748422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664341114" sldId="214748422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640655469" sldId="2147484225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144006025" sldId="2147484226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594421563" sldId="214748422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627297164" sldId="2147484228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228282383" sldId="2147484229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024961887" sldId="214748423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262826828" sldId="214748423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825719033" sldId="214748423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255894867" sldId="214748423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856706858" sldId="214748423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4152347936" sldId="2147484235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608300167" sldId="2147484236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830038615" sldId="214748423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573831142" sldId="2147484238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964851794" sldId="2147484239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3199311" sldId="214748424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2061059" sldId="214748424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907530336" sldId="214748424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782804247" sldId="214748424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442819523" sldId="2147484244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168287195" sldId="2147484245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789038677" sldId="2147484246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1694909249" sldId="2147484247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774881250" sldId="2147484248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540332361" sldId="2147484249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361973037" sldId="2147484250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616373184" sldId="2147484251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852151656" sldId="2147484252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95736657" sldId="2147484253"/>
          </pc:sldLayoutMkLst>
        </pc:sldLayoutChg>
        <pc:sldLayoutChg chg="del">
          <pc:chgData name="Gustavo Parant" userId="c08b2d758cd74706" providerId="LiveId" clId="{9DE602BF-6B53-4FAF-8F31-801A5767EB6D}" dt="2023-04-07T02:49:45.071" v="4825" actId="47"/>
          <pc:sldLayoutMkLst>
            <pc:docMk/>
            <pc:sldMasterMk cId="475258724" sldId="2147484219"/>
            <pc:sldLayoutMk cId="274879475" sldId="214748425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018781-FBF9-354C-A025-C49C596164BA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F4EF74-8826-BD43-B880-7A8566D08AF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40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2.svg>
</file>

<file path=ppt/media/image3.jpeg>
</file>

<file path=ppt/media/image4.jpeg>
</file>

<file path=ppt/media/image5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13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8FFD40-13C9-7B48-A0BE-E251E1E33FE5}" type="datetimeFigureOut">
              <a:rPr lang="en-US" smtClean="0"/>
              <a:t>4/8/2023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958"/>
            <a:ext cx="5438140" cy="3909239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813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8E2375-F1B1-284C-A827-B0E603FDBDD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84442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66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863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6184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604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1548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8E2375-F1B1-284C-A827-B0E603FDBDD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036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ac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87A6F6-9B7C-465F-9B94-BD04984C2712}"/>
              </a:ext>
            </a:extLst>
          </p:cNvPr>
          <p:cNvSpPr/>
          <p:nvPr userDrawn="1"/>
        </p:nvSpPr>
        <p:spPr>
          <a:xfrm>
            <a:off x="0" y="0"/>
            <a:ext cx="1019175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n-US" sz="1400" b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7332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05809A0-4D04-D807-8E59-035094648ACB}"/>
              </a:ext>
            </a:extLst>
          </p:cNvPr>
          <p:cNvSpPr/>
          <p:nvPr userDrawn="1"/>
        </p:nvSpPr>
        <p:spPr>
          <a:xfrm>
            <a:off x="10548486" y="377408"/>
            <a:ext cx="1244763" cy="235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Sensibilidad escenario alternativo</a:t>
            </a: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78307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rgbClr val="09C0CE"/>
                  </a:solidFill>
                  <a:latin typeface="Montserrat" pitchFamily="2" charset="77"/>
                  <a:ea typeface="Inter Light BETA" panose="020B0402030000000004" pitchFamily="34" charset="0"/>
                </a:rPr>
                <a:t>7</a:t>
              </a:r>
              <a:endParaRPr lang="es-AR" sz="1200" b="1" spc="-10">
                <a:solidFill>
                  <a:srgbClr val="09C0CE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rgbClr val="09C0CE">
                  <a:alpha val="7500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Plan </a:t>
            </a:r>
            <a:r>
              <a:rPr lang="es-AR" sz="1100" b="1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578230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ángulo 26">
            <a:extLst>
              <a:ext uri="{FF2B5EF4-FFF2-40B4-BE49-F238E27FC236}">
                <a16:creationId xmlns:a16="http://schemas.microsoft.com/office/drawing/2014/main" id="{013A24D0-5E64-B639-24A5-32F61305DBA2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28" name="Gráfico 27">
            <a:extLst>
              <a:ext uri="{FF2B5EF4-FFF2-40B4-BE49-F238E27FC236}">
                <a16:creationId xmlns:a16="http://schemas.microsoft.com/office/drawing/2014/main" id="{81BDFFEA-5C95-4C26-BFD9-12AC71A8DE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29" name="Slide Number Placeholder 24">
            <a:extLst>
              <a:ext uri="{FF2B5EF4-FFF2-40B4-BE49-F238E27FC236}">
                <a16:creationId xmlns:a16="http://schemas.microsoft.com/office/drawing/2014/main" id="{62830EBC-B790-24CB-432E-51C98857F30B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  <a:alpha val="8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  <a:alpha val="8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938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e + ti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ángulo 26">
            <a:extLst>
              <a:ext uri="{FF2B5EF4-FFF2-40B4-BE49-F238E27FC236}">
                <a16:creationId xmlns:a16="http://schemas.microsoft.com/office/drawing/2014/main" id="{013A24D0-5E64-B639-24A5-32F61305DBA2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28" name="Gráfico 27">
            <a:extLst>
              <a:ext uri="{FF2B5EF4-FFF2-40B4-BE49-F238E27FC236}">
                <a16:creationId xmlns:a16="http://schemas.microsoft.com/office/drawing/2014/main" id="{81BDFFEA-5C95-4C26-BFD9-12AC71A8DE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29" name="Slide Number Placeholder 24">
            <a:extLst>
              <a:ext uri="{FF2B5EF4-FFF2-40B4-BE49-F238E27FC236}">
                <a16:creationId xmlns:a16="http://schemas.microsoft.com/office/drawing/2014/main" id="{62830EBC-B790-24CB-432E-51C98857F30B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  <a:alpha val="8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  <a:alpha val="8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F3D9A28-F819-206E-DDBE-438E010B705D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Plan </a:t>
            </a:r>
            <a:r>
              <a:rPr lang="es-AR" sz="1100" b="1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71166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05809A0-4D04-D807-8E59-035094648ACB}"/>
              </a:ext>
            </a:extLst>
          </p:cNvPr>
          <p:cNvSpPr/>
          <p:nvPr userDrawn="1"/>
        </p:nvSpPr>
        <p:spPr>
          <a:xfrm>
            <a:off x="10548486" y="377408"/>
            <a:ext cx="1414913" cy="235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Mejoras</a:t>
            </a:r>
          </a:p>
          <a:p>
            <a:pPr>
              <a:lnSpc>
                <a:spcPct val="85000"/>
              </a:lnSpc>
            </a:pP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Cash </a:t>
            </a:r>
            <a:r>
              <a:rPr lang="es-AR" sz="900" spc="-1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Conversion</a:t>
            </a: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 </a:t>
            </a:r>
            <a:r>
              <a:rPr lang="es-AR" sz="900" spc="-1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Cycle</a:t>
            </a:r>
            <a:endParaRPr lang="es-AR" sz="900" spc="-10" dirty="0">
              <a:solidFill>
                <a:schemeClr val="tx1">
                  <a:lumMod val="90000"/>
                  <a:lumOff val="10000"/>
                </a:schemeClr>
              </a:solidFill>
              <a:latin typeface="Montserrat Light" pitchFamily="2" charset="77"/>
              <a:ea typeface="Inter Light BETA" panose="020B0402030000000004" pitchFamily="34" charset="0"/>
            </a:endParaRP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78307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1"/>
                  </a:solidFill>
                  <a:latin typeface="Montserrat" pitchFamily="2" charset="77"/>
                  <a:ea typeface="Inter Light BETA" panose="020B0402030000000004" pitchFamily="34" charset="0"/>
                </a:rPr>
                <a:t>1</a:t>
              </a:r>
              <a:endParaRPr lang="es-AR" sz="1200" b="1" spc="-10">
                <a:solidFill>
                  <a:schemeClr val="accent1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1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  <a:alpha val="8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  <a:alpha val="8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8CB89CF-4911-5EFC-FA28-7DF3EE354F51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Grupo </a:t>
            </a:r>
            <a:r>
              <a:rPr lang="es-AR" sz="1100" b="1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64512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78307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2"/>
                  </a:solidFill>
                  <a:latin typeface="Montserrat" pitchFamily="2" charset="77"/>
                  <a:ea typeface="Inter Light BETA" panose="020B0402030000000004" pitchFamily="34" charset="0"/>
                </a:rPr>
                <a:t>2</a:t>
              </a:r>
              <a:endParaRPr lang="es-AR" sz="1200" b="1" spc="-10">
                <a:solidFill>
                  <a:schemeClr val="accent2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2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Grupo </a:t>
            </a:r>
            <a:r>
              <a:rPr lang="es-AR" sz="1100" b="1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4</a:t>
            </a:r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440F051-17B2-59CB-E748-DB455026386C}"/>
              </a:ext>
            </a:extLst>
          </p:cNvPr>
          <p:cNvSpPr/>
          <p:nvPr userDrawn="1"/>
        </p:nvSpPr>
        <p:spPr>
          <a:xfrm>
            <a:off x="10548486" y="433660"/>
            <a:ext cx="1244763" cy="117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Presupuesto de Caja</a:t>
            </a:r>
          </a:p>
        </p:txBody>
      </p:sp>
    </p:spTree>
    <p:extLst>
      <p:ext uri="{BB962C8B-B14F-4D97-AF65-F5344CB8AC3E}">
        <p14:creationId xmlns:p14="http://schemas.microsoft.com/office/powerpoint/2010/main" val="324610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78307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3"/>
                  </a:solidFill>
                  <a:latin typeface="Montserrat" pitchFamily="2" charset="77"/>
                  <a:ea typeface="Inter Light BETA" panose="020B0402030000000004" pitchFamily="34" charset="0"/>
                </a:rPr>
                <a:t>3</a:t>
              </a:r>
              <a:endParaRPr lang="es-AR" sz="1200" b="1" spc="-10">
                <a:solidFill>
                  <a:schemeClr val="accent3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3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Grupo </a:t>
            </a:r>
            <a:r>
              <a:rPr lang="es-AR" sz="1100" b="1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4</a:t>
            </a:r>
          </a:p>
        </p:txBody>
      </p: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A657DC1-7E11-9F6C-FB58-859483F2CD23}"/>
              </a:ext>
            </a:extLst>
          </p:cNvPr>
          <p:cNvSpPr/>
          <p:nvPr userDrawn="1"/>
        </p:nvSpPr>
        <p:spPr>
          <a:xfrm>
            <a:off x="10548485" y="433660"/>
            <a:ext cx="1440000" cy="235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Additional</a:t>
            </a: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 </a:t>
            </a:r>
            <a:r>
              <a:rPr lang="es-AR" sz="900" spc="-1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Funds</a:t>
            </a:r>
            <a:r>
              <a:rPr lang="es-AR" sz="900" spc="-1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 </a:t>
            </a:r>
            <a:r>
              <a:rPr lang="es-AR" sz="900" spc="-10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Needed</a:t>
            </a:r>
            <a:endParaRPr lang="es-AR" sz="900" spc="-10" dirty="0">
              <a:solidFill>
                <a:schemeClr val="tx1">
                  <a:lumMod val="90000"/>
                  <a:lumOff val="10000"/>
                </a:schemeClr>
              </a:solidFill>
              <a:latin typeface="Montserrat Light" pitchFamily="2" charset="77"/>
              <a:ea typeface="Inter Light BETA" panose="020B040203000000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59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61082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4"/>
                  </a:solidFill>
                  <a:latin typeface="Montserrat" pitchFamily="2" charset="77"/>
                  <a:ea typeface="Inter Light BETA" panose="020B0402030000000004" pitchFamily="34" charset="0"/>
                </a:rPr>
                <a:t>4</a:t>
              </a:r>
              <a:endParaRPr lang="es-AR" sz="1200" b="1" spc="-10">
                <a:solidFill>
                  <a:schemeClr val="accent4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4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Plan </a:t>
            </a:r>
            <a:r>
              <a:rPr lang="es-AR" sz="1100" b="1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2023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E9A875F7-DBAC-F33D-3241-31CEAC9B80CE}"/>
              </a:ext>
            </a:extLst>
          </p:cNvPr>
          <p:cNvSpPr/>
          <p:nvPr userDrawn="1"/>
        </p:nvSpPr>
        <p:spPr>
          <a:xfrm>
            <a:off x="10548486" y="433660"/>
            <a:ext cx="1244763" cy="117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Inversiones</a:t>
            </a:r>
          </a:p>
        </p:txBody>
      </p:sp>
    </p:spTree>
    <p:extLst>
      <p:ext uri="{BB962C8B-B14F-4D97-AF65-F5344CB8AC3E}">
        <p14:creationId xmlns:p14="http://schemas.microsoft.com/office/powerpoint/2010/main" val="2123193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ángulo 14">
            <a:extLst>
              <a:ext uri="{FF2B5EF4-FFF2-40B4-BE49-F238E27FC236}">
                <a16:creationId xmlns:a16="http://schemas.microsoft.com/office/drawing/2014/main" id="{005809A0-4D04-D807-8E59-035094648ACB}"/>
              </a:ext>
            </a:extLst>
          </p:cNvPr>
          <p:cNvSpPr/>
          <p:nvPr userDrawn="1"/>
        </p:nvSpPr>
        <p:spPr>
          <a:xfrm>
            <a:off x="10548486" y="377408"/>
            <a:ext cx="1244763" cy="235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Estado de</a:t>
            </a:r>
            <a:b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</a:br>
            <a: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resultados</a:t>
            </a:r>
          </a:p>
        </p:txBody>
      </p:sp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78307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5"/>
                  </a:solidFill>
                  <a:latin typeface="Montserrat" pitchFamily="2" charset="77"/>
                  <a:ea typeface="Inter Light BETA" panose="020B0402030000000004" pitchFamily="34" charset="0"/>
                </a:rPr>
                <a:t>5</a:t>
              </a:r>
              <a:endParaRPr lang="es-AR" sz="1200" b="1" spc="-10">
                <a:solidFill>
                  <a:schemeClr val="accent5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5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Plan </a:t>
            </a:r>
            <a:r>
              <a:rPr lang="es-AR" sz="1100" b="1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2023</a:t>
            </a:r>
          </a:p>
        </p:txBody>
      </p:sp>
    </p:spTree>
    <p:extLst>
      <p:ext uri="{BB962C8B-B14F-4D97-AF65-F5344CB8AC3E}">
        <p14:creationId xmlns:p14="http://schemas.microsoft.com/office/powerpoint/2010/main" val="109055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A08F4ADF-D150-16B1-A2C6-BEE950FB5DA4}"/>
              </a:ext>
            </a:extLst>
          </p:cNvPr>
          <p:cNvGrpSpPr/>
          <p:nvPr userDrawn="1"/>
        </p:nvGrpSpPr>
        <p:grpSpPr>
          <a:xfrm>
            <a:off x="10157110" y="347100"/>
            <a:ext cx="265792" cy="265792"/>
            <a:chOff x="9408489" y="423661"/>
            <a:chExt cx="380492" cy="380492"/>
          </a:xfrm>
        </p:grpSpPr>
        <p:sp>
          <p:nvSpPr>
            <p:cNvPr id="17" name="Rectángulo 16">
              <a:extLst>
                <a:ext uri="{FF2B5EF4-FFF2-40B4-BE49-F238E27FC236}">
                  <a16:creationId xmlns:a16="http://schemas.microsoft.com/office/drawing/2014/main" id="{F6F143A8-1AC8-67DC-4829-946FAB5F3730}"/>
                </a:ext>
              </a:extLst>
            </p:cNvPr>
            <p:cNvSpPr/>
            <p:nvPr/>
          </p:nvSpPr>
          <p:spPr>
            <a:xfrm>
              <a:off x="9469695" y="502185"/>
              <a:ext cx="251094" cy="2621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 algn="ctr">
                <a:lnSpc>
                  <a:spcPct val="85000"/>
                </a:lnSpc>
              </a:pPr>
              <a:r>
                <a:rPr lang="es-AR" sz="1400" b="1" spc="-10">
                  <a:solidFill>
                    <a:schemeClr val="accent6"/>
                  </a:solidFill>
                  <a:latin typeface="Montserrat" pitchFamily="2" charset="77"/>
                  <a:ea typeface="Inter Light BETA" panose="020B0402030000000004" pitchFamily="34" charset="0"/>
                </a:rPr>
                <a:t>6</a:t>
              </a:r>
              <a:endParaRPr lang="es-AR" sz="1200" b="1" spc="-10">
                <a:solidFill>
                  <a:schemeClr val="accent6"/>
                </a:solidFill>
                <a:latin typeface="Montserrat" pitchFamily="2" charset="77"/>
                <a:ea typeface="Inter Light BETA" panose="020B0402030000000004" pitchFamily="34" charset="0"/>
              </a:endParaRPr>
            </a:p>
          </p:txBody>
        </p:sp>
        <p:sp>
          <p:nvSpPr>
            <p:cNvPr id="18" name="Elipse 17">
              <a:extLst>
                <a:ext uri="{FF2B5EF4-FFF2-40B4-BE49-F238E27FC236}">
                  <a16:creationId xmlns:a16="http://schemas.microsoft.com/office/drawing/2014/main" id="{1E4CC56A-4B56-DFDF-4BC5-13911257C856}"/>
                </a:ext>
              </a:extLst>
            </p:cNvPr>
            <p:cNvSpPr/>
            <p:nvPr/>
          </p:nvSpPr>
          <p:spPr>
            <a:xfrm>
              <a:off x="9408489" y="423661"/>
              <a:ext cx="380492" cy="380492"/>
            </a:xfrm>
            <a:prstGeom prst="ellipse">
              <a:avLst/>
            </a:prstGeom>
            <a:ln w="6350">
              <a:solidFill>
                <a:schemeClr val="accent6">
                  <a:alpha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AR" sz="1200"/>
            </a:p>
          </p:txBody>
        </p:sp>
      </p:grp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46460FAA-FDC8-1E5B-0E0A-F5775077732A}"/>
              </a:ext>
            </a:extLst>
          </p:cNvPr>
          <p:cNvCxnSpPr>
            <a:cxnSpLocks/>
          </p:cNvCxnSpPr>
          <p:nvPr userDrawn="1"/>
        </p:nvCxnSpPr>
        <p:spPr>
          <a:xfrm flipV="1">
            <a:off x="9926502" y="0"/>
            <a:ext cx="0" cy="630954"/>
          </a:xfrm>
          <a:prstGeom prst="line">
            <a:avLst/>
          </a:prstGeom>
          <a:ln w="6350">
            <a:solidFill>
              <a:schemeClr val="bg1">
                <a:lumMod val="75000"/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6D104D86-8A16-1CD9-F5A2-88790A9CA849}"/>
              </a:ext>
            </a:extLst>
          </p:cNvPr>
          <p:cNvSpPr/>
          <p:nvPr userDrawn="1"/>
        </p:nvSpPr>
        <p:spPr>
          <a:xfrm>
            <a:off x="0" y="0"/>
            <a:ext cx="932770" cy="6857999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8C9FD5F7-C3A7-EADF-1192-C2E4C286348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5" y="304603"/>
            <a:ext cx="932780" cy="350788"/>
          </a:xfrm>
          <a:prstGeom prst="rect">
            <a:avLst/>
          </a:prstGeom>
        </p:spPr>
      </p:pic>
      <p:sp>
        <p:nvSpPr>
          <p:cNvPr id="4" name="Slide Number Placeholder 24">
            <a:extLst>
              <a:ext uri="{FF2B5EF4-FFF2-40B4-BE49-F238E27FC236}">
                <a16:creationId xmlns:a16="http://schemas.microsoft.com/office/drawing/2014/main" id="{425055FD-CB5E-6F24-A492-6447A7E700B6}"/>
              </a:ext>
            </a:extLst>
          </p:cNvPr>
          <p:cNvSpPr txBox="1">
            <a:spLocks/>
          </p:cNvSpPr>
          <p:nvPr userDrawn="1"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chemeClr val="tx1">
                    <a:lumMod val="90000"/>
                    <a:lumOff val="10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‹Nº›</a:t>
            </a:fld>
            <a:endParaRPr lang="en-US" b="0" i="0">
              <a:solidFill>
                <a:schemeClr val="tx1">
                  <a:lumMod val="90000"/>
                  <a:lumOff val="10000"/>
                </a:scheme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E88A6EB6-8728-1136-E7D9-8E3F5A90C22C}"/>
              </a:ext>
            </a:extLst>
          </p:cNvPr>
          <p:cNvSpPr/>
          <p:nvPr userDrawn="1"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Plan </a:t>
            </a:r>
            <a:r>
              <a:rPr lang="es-AR" sz="1100" b="1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SemiBold" pitchFamily="2" charset="77"/>
                <a:ea typeface="Inter Extra Bold" panose="020B0502030000000004" pitchFamily="34" charset="0"/>
              </a:rPr>
              <a:t>2023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AC362D9A-3B3B-276A-B9E6-17D432D93EA3}"/>
              </a:ext>
            </a:extLst>
          </p:cNvPr>
          <p:cNvSpPr/>
          <p:nvPr userDrawn="1"/>
        </p:nvSpPr>
        <p:spPr>
          <a:xfrm>
            <a:off x="10548487" y="377408"/>
            <a:ext cx="1081726" cy="2354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900" spc="-10">
                <a:solidFill>
                  <a:schemeClr val="tx1">
                    <a:lumMod val="90000"/>
                    <a:lumOff val="10000"/>
                  </a:schemeClr>
                </a:solidFill>
                <a:latin typeface="Montserrat Light" pitchFamily="2" charset="77"/>
                <a:ea typeface="Inter Light BETA" panose="020B0402030000000004" pitchFamily="34" charset="0"/>
              </a:rPr>
              <a:t>Cash Flow y situación de deuda</a:t>
            </a:r>
          </a:p>
        </p:txBody>
      </p:sp>
    </p:spTree>
    <p:extLst>
      <p:ext uri="{BB962C8B-B14F-4D97-AF65-F5344CB8AC3E}">
        <p14:creationId xmlns:p14="http://schemas.microsoft.com/office/powerpoint/2010/main" val="3580572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718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77" r:id="rId1"/>
    <p:sldLayoutId id="2147484181" r:id="rId2"/>
    <p:sldLayoutId id="2147484187" r:id="rId3"/>
    <p:sldLayoutId id="2147484186" r:id="rId4"/>
    <p:sldLayoutId id="2147484188" r:id="rId5"/>
    <p:sldLayoutId id="2147484185" r:id="rId6"/>
    <p:sldLayoutId id="2147484189" r:id="rId7"/>
    <p:sldLayoutId id="2147484190" r:id="rId8"/>
    <p:sldLayoutId id="2147484191" r:id="rId9"/>
    <p:sldLayoutId id="2147484192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3600" b="1" i="0" kern="1200" spc="-100" baseline="0">
          <a:solidFill>
            <a:schemeClr val="tx1"/>
          </a:solidFill>
          <a:latin typeface="+mj-lt"/>
          <a:ea typeface="Montserrat" charset="0"/>
          <a:cs typeface="Montserrat" charset="0"/>
        </a:defRPr>
      </a:lvl1pPr>
    </p:titleStyle>
    <p:bodyStyle>
      <a:lvl1pPr marL="0" indent="0" algn="l" defTabSz="914318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50000"/>
        </a:lnSpc>
        <a:spcBef>
          <a:spcPts val="499"/>
        </a:spcBef>
        <a:buFont typeface="Arial" panose="020B0604020202020204" pitchFamily="34" charset="0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14" orient="horz" pos="346" userDrawn="1">
          <p15:clr>
            <a:srgbClr val="F26B43"/>
          </p15:clr>
        </p15:guide>
        <p15:guide id="27" orient="horz" pos="3952" userDrawn="1">
          <p15:clr>
            <a:srgbClr val="F26B43"/>
          </p15:clr>
        </p15:guide>
        <p15:guide id="28" pos="642" userDrawn="1">
          <p15:clr>
            <a:srgbClr val="F26B43"/>
          </p15:clr>
        </p15:guide>
        <p15:guide id="29" pos="7038" userDrawn="1">
          <p15:clr>
            <a:srgbClr val="F26B43"/>
          </p15:clr>
        </p15:guide>
        <p15:guide id="44">
          <p15:clr>
            <a:srgbClr val="F26B43"/>
          </p15:clr>
        </p15:guide>
        <p15:guide id="45" pos="7680">
          <p15:clr>
            <a:srgbClr val="F26B43"/>
          </p15:clr>
        </p15:guide>
        <p15:guide id="46" orient="horz">
          <p15:clr>
            <a:srgbClr val="F26B43"/>
          </p15:clr>
        </p15:guide>
        <p15:guide id="47" orient="horz" pos="4320">
          <p15:clr>
            <a:srgbClr val="F26B43"/>
          </p15:clr>
        </p15:guide>
        <p15:guide id="48" pos="1277" userDrawn="1">
          <p15:clr>
            <a:srgbClr val="F26B43"/>
          </p15:clr>
        </p15:guide>
        <p15:guide id="51" orient="horz" pos="709" userDrawn="1">
          <p15:clr>
            <a:srgbClr val="F26B43"/>
          </p15:clr>
        </p15:guide>
        <p15:guide id="52" pos="191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ángulo 2">
            <a:extLst>
              <a:ext uri="{FF2B5EF4-FFF2-40B4-BE49-F238E27FC236}">
                <a16:creationId xmlns:a16="http://schemas.microsoft.com/office/drawing/2014/main" id="{95AE1F21-A51D-F751-B7C0-C25DC4106F45}"/>
              </a:ext>
            </a:extLst>
          </p:cNvPr>
          <p:cNvSpPr/>
          <p:nvPr/>
        </p:nvSpPr>
        <p:spPr>
          <a:xfrm>
            <a:off x="1040" y="482773"/>
            <a:ext cx="12189920" cy="6375227"/>
          </a:xfrm>
          <a:prstGeom prst="rect">
            <a:avLst/>
          </a:prstGeom>
          <a:gradFill>
            <a:gsLst>
              <a:gs pos="60000">
                <a:srgbClr val="000000">
                  <a:alpha val="0"/>
                </a:srgbClr>
              </a:gs>
              <a:gs pos="0">
                <a:srgbClr val="000000">
                  <a:alpha val="5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CB23D021-6CED-1A9E-919F-F169E0A786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66" b="4266"/>
          <a:stretch/>
        </p:blipFill>
        <p:spPr>
          <a:xfrm>
            <a:off x="-3391" y="482773"/>
            <a:ext cx="12198782" cy="6375227"/>
          </a:xfrm>
          <a:prstGeom prst="rect">
            <a:avLst/>
          </a:prstGeom>
        </p:spPr>
      </p:pic>
      <p:sp>
        <p:nvSpPr>
          <p:cNvPr id="12" name="CuadroTexto 11">
            <a:extLst>
              <a:ext uri="{FF2B5EF4-FFF2-40B4-BE49-F238E27FC236}">
                <a16:creationId xmlns:a16="http://schemas.microsoft.com/office/drawing/2014/main" id="{5C6E862A-6B05-7AE9-0071-E760F6275557}"/>
              </a:ext>
            </a:extLst>
          </p:cNvPr>
          <p:cNvSpPr txBox="1"/>
          <p:nvPr/>
        </p:nvSpPr>
        <p:spPr>
          <a:xfrm>
            <a:off x="384048" y="2088674"/>
            <a:ext cx="11337161" cy="255069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s-AR" sz="6500" spc="-250" dirty="0">
                <a:solidFill>
                  <a:srgbClr val="FFFFFF"/>
                </a:solidFill>
                <a:effectLst>
                  <a:outerShdw blurRad="50800" dist="25400" dir="5400000" algn="tl" rotWithShape="0">
                    <a:schemeClr val="tx1">
                      <a:alpha val="60000"/>
                    </a:schemeClr>
                  </a:outerShdw>
                </a:effectLst>
                <a:latin typeface="Montserrat Light" pitchFamily="2" charset="77"/>
                <a:ea typeface="Inter Light BETA" panose="020B0402030000000004" pitchFamily="34" charset="0"/>
              </a:rPr>
              <a:t>Gerenciamiento de Capital de Trabajo y Presupuestación </a:t>
            </a:r>
            <a:r>
              <a:rPr lang="es-AR" sz="6500" b="1" spc="-250" dirty="0">
                <a:solidFill>
                  <a:srgbClr val="FFFFFF"/>
                </a:solidFill>
                <a:effectLst>
                  <a:outerShdw blurRad="50800" dist="25400" dir="5400000" algn="tl" rotWithShape="0">
                    <a:schemeClr val="tx1">
                      <a:alpha val="60000"/>
                    </a:schemeClr>
                  </a:outerShdw>
                </a:effectLst>
                <a:latin typeface="Montserrat" pitchFamily="2" charset="77"/>
                <a:ea typeface="Inter Extra Bold" panose="020B0502030000000004" pitchFamily="34" charset="0"/>
              </a:rPr>
              <a:t>Grupo 4</a:t>
            </a: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2170CC5E-FE9E-9606-A544-FE9B96944C91}"/>
              </a:ext>
            </a:extLst>
          </p:cNvPr>
          <p:cNvSpPr/>
          <p:nvPr/>
        </p:nvSpPr>
        <p:spPr>
          <a:xfrm rot="10800000">
            <a:off x="-2081" y="4818500"/>
            <a:ext cx="12194080" cy="2039499"/>
          </a:xfrm>
          <a:prstGeom prst="rect">
            <a:avLst/>
          </a:prstGeom>
          <a:gradFill>
            <a:gsLst>
              <a:gs pos="60000">
                <a:srgbClr val="000000">
                  <a:alpha val="0"/>
                </a:srgbClr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4" name="Rectángulo redondeado 13">
            <a:extLst>
              <a:ext uri="{FF2B5EF4-FFF2-40B4-BE49-F238E27FC236}">
                <a16:creationId xmlns:a16="http://schemas.microsoft.com/office/drawing/2014/main" id="{212117F6-F14E-9AE8-3173-B18AE9385C38}"/>
              </a:ext>
            </a:extLst>
          </p:cNvPr>
          <p:cNvSpPr/>
          <p:nvPr/>
        </p:nvSpPr>
        <p:spPr>
          <a:xfrm>
            <a:off x="0" y="0"/>
            <a:ext cx="12192000" cy="61701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38100" dist="12700" dir="5400000" algn="tl" rotWithShape="0">
              <a:schemeClr val="tx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C98568F4-422C-3647-7ADC-07AA11E3BF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576562" y="113162"/>
            <a:ext cx="1038876" cy="3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584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C7ECB21-DEC1-9B87-900D-A77D46BEDE5F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5269921" cy="470898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Premisas </a:t>
            </a:r>
            <a:r>
              <a:rPr lang="es-ES_tradnl" dirty="0">
                <a:solidFill>
                  <a:schemeClr val="accent2"/>
                </a:solidFill>
                <a:latin typeface="Montserrat" pitchFamily="2" charset="77"/>
              </a:rPr>
              <a:t>iniciales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9CC6AE8-119C-4AA6-898B-DEF8673E56B3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14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DCD50477-016B-0A41-2BAC-9043BA2BBB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8064" y="3842519"/>
            <a:ext cx="9372004" cy="2493838"/>
          </a:xfrm>
          <a:prstGeom prst="rect">
            <a:avLst/>
          </a:prstGeom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7B2A73AB-BEC4-EBBB-EF65-96612E28437C}"/>
              </a:ext>
            </a:extLst>
          </p:cNvPr>
          <p:cNvSpPr/>
          <p:nvPr/>
        </p:nvSpPr>
        <p:spPr>
          <a:xfrm>
            <a:off x="1638479" y="1590545"/>
            <a:ext cx="9849328" cy="186588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BA7C5BA-4785-D305-1887-C309140971BA}"/>
              </a:ext>
            </a:extLst>
          </p:cNvPr>
          <p:cNvSpPr txBox="1"/>
          <p:nvPr/>
        </p:nvSpPr>
        <p:spPr>
          <a:xfrm>
            <a:off x="1891861" y="1785111"/>
            <a:ext cx="9101959" cy="13712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Pct val="110000"/>
              <a:buFont typeface="Arial" panose="020B0604020202020204" pitchFamily="34" charset="0"/>
              <a:buChar char="•"/>
            </a:pP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Analizar y explicar el presupuesto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Pct val="110000"/>
              <a:buFont typeface="Arial" panose="020B0604020202020204" pitchFamily="34" charset="0"/>
              <a:buChar char="•"/>
            </a:pPr>
            <a:r>
              <a:rPr lang="es-ES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Explicar como se determina el bache de caja y como lo cubriría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Pct val="110000"/>
              <a:buFont typeface="Arial" panose="020B0604020202020204" pitchFamily="34" charset="0"/>
              <a:buChar char="•"/>
            </a:pP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Realizar una sensibilidad para ver que pasaría con atrasos en  el cobro</a:t>
            </a:r>
          </a:p>
        </p:txBody>
      </p:sp>
    </p:spTree>
    <p:extLst>
      <p:ext uri="{BB962C8B-B14F-4D97-AF65-F5344CB8AC3E}">
        <p14:creationId xmlns:p14="http://schemas.microsoft.com/office/powerpoint/2010/main" val="3777712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C7ECB21-DEC1-9B87-900D-A77D46BEDE5F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4032643" cy="470898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The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cash </a:t>
            </a:r>
            <a:r>
              <a:rPr lang="es-ES_tradnl" dirty="0" err="1">
                <a:solidFill>
                  <a:schemeClr val="accent2"/>
                </a:solidFill>
                <a:latin typeface="Montserrat" pitchFamily="2" charset="77"/>
              </a:rPr>
              <a:t>budget</a:t>
            </a:r>
            <a:endParaRPr lang="es-ES_tradnl" dirty="0">
              <a:solidFill>
                <a:schemeClr val="accent2"/>
              </a:solidFill>
              <a:latin typeface="Montserrat" pitchFamily="2" charset="77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09CC6AE8-119C-4AA6-898B-DEF8673E56B3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14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46BC890-BCAA-9736-0779-EBA388727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116" y="1303451"/>
            <a:ext cx="10384028" cy="5456763"/>
          </a:xfrm>
          <a:prstGeom prst="rect">
            <a:avLst/>
          </a:prstGeom>
        </p:spPr>
      </p:pic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A6F2D148-7A32-5C00-2E4C-E936A0AFD8CB}"/>
              </a:ext>
            </a:extLst>
          </p:cNvPr>
          <p:cNvCxnSpPr>
            <a:cxnSpLocks/>
          </p:cNvCxnSpPr>
          <p:nvPr/>
        </p:nvCxnSpPr>
        <p:spPr>
          <a:xfrm>
            <a:off x="1029354" y="3236542"/>
            <a:ext cx="10872000" cy="0"/>
          </a:xfrm>
          <a:prstGeom prst="line">
            <a:avLst/>
          </a:prstGeom>
          <a:ln w="19050">
            <a:solidFill>
              <a:schemeClr val="tx1">
                <a:lumMod val="90000"/>
                <a:lumOff val="1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cto 7">
            <a:extLst>
              <a:ext uri="{FF2B5EF4-FFF2-40B4-BE49-F238E27FC236}">
                <a16:creationId xmlns:a16="http://schemas.microsoft.com/office/drawing/2014/main" id="{11E176F4-271D-043C-009B-6C0DE7991F57}"/>
              </a:ext>
            </a:extLst>
          </p:cNvPr>
          <p:cNvCxnSpPr>
            <a:cxnSpLocks/>
          </p:cNvCxnSpPr>
          <p:nvPr/>
        </p:nvCxnSpPr>
        <p:spPr>
          <a:xfrm>
            <a:off x="1029354" y="5511656"/>
            <a:ext cx="10872000" cy="0"/>
          </a:xfrm>
          <a:prstGeom prst="line">
            <a:avLst/>
          </a:prstGeom>
          <a:ln w="19050">
            <a:solidFill>
              <a:schemeClr val="tx1">
                <a:lumMod val="90000"/>
                <a:lumOff val="10000"/>
              </a:schemeClr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errar llave 8">
            <a:extLst>
              <a:ext uri="{FF2B5EF4-FFF2-40B4-BE49-F238E27FC236}">
                <a16:creationId xmlns:a16="http://schemas.microsoft.com/office/drawing/2014/main" id="{E9966246-3AB8-DBCC-605C-205D9097439A}"/>
              </a:ext>
            </a:extLst>
          </p:cNvPr>
          <p:cNvSpPr/>
          <p:nvPr/>
        </p:nvSpPr>
        <p:spPr>
          <a:xfrm>
            <a:off x="10561320" y="1545336"/>
            <a:ext cx="182880" cy="950974"/>
          </a:xfrm>
          <a:prstGeom prst="rightBrace">
            <a:avLst>
              <a:gd name="adj1" fmla="val 61274"/>
              <a:gd name="adj2" fmla="val 50000"/>
            </a:avLst>
          </a:prstGeom>
          <a:ln w="2222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61C1FCC3-FE31-8014-27D9-B739ACF12807}"/>
              </a:ext>
            </a:extLst>
          </p:cNvPr>
          <p:cNvSpPr txBox="1"/>
          <p:nvPr/>
        </p:nvSpPr>
        <p:spPr>
          <a:xfrm>
            <a:off x="10836078" y="1779506"/>
            <a:ext cx="1133856" cy="482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3"/>
              </a:buClr>
              <a:buSzPct val="110000"/>
            </a:pP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Cobranza 20%-70%-10%</a:t>
            </a:r>
          </a:p>
        </p:txBody>
      </p:sp>
      <p:sp>
        <p:nvSpPr>
          <p:cNvPr id="12" name="Cerrar llave 11">
            <a:extLst>
              <a:ext uri="{FF2B5EF4-FFF2-40B4-BE49-F238E27FC236}">
                <a16:creationId xmlns:a16="http://schemas.microsoft.com/office/drawing/2014/main" id="{764DC859-FEEA-9D85-3142-42D838294B36}"/>
              </a:ext>
            </a:extLst>
          </p:cNvPr>
          <p:cNvSpPr/>
          <p:nvPr/>
        </p:nvSpPr>
        <p:spPr>
          <a:xfrm>
            <a:off x="10561320" y="2645101"/>
            <a:ext cx="182880" cy="468000"/>
          </a:xfrm>
          <a:prstGeom prst="rightBrace">
            <a:avLst>
              <a:gd name="adj1" fmla="val 61274"/>
              <a:gd name="adj2" fmla="val 50000"/>
            </a:avLst>
          </a:prstGeom>
          <a:ln w="2222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83C7E70E-C417-EE79-1DA7-FDE7B98ED88E}"/>
              </a:ext>
            </a:extLst>
          </p:cNvPr>
          <p:cNvSpPr txBox="1"/>
          <p:nvPr/>
        </p:nvSpPr>
        <p:spPr>
          <a:xfrm>
            <a:off x="10760859" y="2560098"/>
            <a:ext cx="1284294" cy="685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buClr>
                <a:schemeClr val="accent3"/>
              </a:buClr>
              <a:buSzPct val="110000"/>
            </a:pP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*</a:t>
            </a:r>
            <a:r>
              <a:rPr lang="es-ES" sz="1100" dirty="0" err="1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Cpras</a:t>
            </a: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. 70% mes Siguiente.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buClr>
                <a:schemeClr val="accent3"/>
              </a:buClr>
              <a:buSzPct val="110000"/>
            </a:pP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*Pagos 30d</a:t>
            </a:r>
          </a:p>
        </p:txBody>
      </p:sp>
      <p:sp>
        <p:nvSpPr>
          <p:cNvPr id="14" name="Cerrar llave 13">
            <a:extLst>
              <a:ext uri="{FF2B5EF4-FFF2-40B4-BE49-F238E27FC236}">
                <a16:creationId xmlns:a16="http://schemas.microsoft.com/office/drawing/2014/main" id="{E9142522-BA27-4DBD-F2B8-6001AD11A3DF}"/>
              </a:ext>
            </a:extLst>
          </p:cNvPr>
          <p:cNvSpPr/>
          <p:nvPr/>
        </p:nvSpPr>
        <p:spPr>
          <a:xfrm>
            <a:off x="10566330" y="3508775"/>
            <a:ext cx="182880" cy="1872000"/>
          </a:xfrm>
          <a:prstGeom prst="rightBrace">
            <a:avLst>
              <a:gd name="adj1" fmla="val 61274"/>
              <a:gd name="adj2" fmla="val 50000"/>
            </a:avLst>
          </a:prstGeom>
          <a:ln w="2222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EC47A482-C94F-1820-C95A-AC197E93BF43}"/>
              </a:ext>
            </a:extLst>
          </p:cNvPr>
          <p:cNvSpPr txBox="1"/>
          <p:nvPr/>
        </p:nvSpPr>
        <p:spPr>
          <a:xfrm>
            <a:off x="10760859" y="4148816"/>
            <a:ext cx="1284294" cy="4826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buClr>
                <a:schemeClr val="accent3"/>
              </a:buClr>
              <a:buSzPct val="110000"/>
            </a:pP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Determinación del Delta Caja</a:t>
            </a:r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F4BD833A-E79B-1CE5-14DB-62BD32855455}"/>
              </a:ext>
            </a:extLst>
          </p:cNvPr>
          <p:cNvSpPr txBox="1"/>
          <p:nvPr/>
        </p:nvSpPr>
        <p:spPr>
          <a:xfrm>
            <a:off x="10740066" y="5812323"/>
            <a:ext cx="1284294" cy="685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buClr>
                <a:schemeClr val="accent3"/>
              </a:buClr>
              <a:buSzPct val="110000"/>
            </a:pPr>
            <a:r>
              <a:rPr lang="es-ES" sz="11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Determinación del Bache de Caja</a:t>
            </a:r>
          </a:p>
        </p:txBody>
      </p:sp>
    </p:spTree>
    <p:extLst>
      <p:ext uri="{BB962C8B-B14F-4D97-AF65-F5344CB8AC3E}">
        <p14:creationId xmlns:p14="http://schemas.microsoft.com/office/powerpoint/2010/main" val="482231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Imagen 33">
            <a:extLst>
              <a:ext uri="{FF2B5EF4-FFF2-40B4-BE49-F238E27FC236}">
                <a16:creationId xmlns:a16="http://schemas.microsoft.com/office/drawing/2014/main" id="{1E59D5BC-E0DA-D097-1813-0D390EF1C0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2149" y="5059524"/>
            <a:ext cx="4682134" cy="1798476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5E1E8494-CD0A-C109-33FE-B616CAD281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2149" y="3236859"/>
            <a:ext cx="4688230" cy="1798476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0C40B246-F2F8-9259-7BF2-86BF72811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149" y="1414194"/>
            <a:ext cx="4688230" cy="1798476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1C7ECB21-DEC1-9B87-900D-A77D46BEDE5F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8250865" cy="470898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Planificación de Caja </a:t>
            </a:r>
            <a:r>
              <a:rPr lang="es-ES_tradnl" dirty="0">
                <a:solidFill>
                  <a:schemeClr val="accent2"/>
                </a:solidFill>
                <a:latin typeface="Montserrat" pitchFamily="2" charset="77"/>
              </a:rPr>
              <a:t>Comparada</a:t>
            </a:r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823E5B7E-D78A-423C-4F50-5631266740A8}"/>
              </a:ext>
            </a:extLst>
          </p:cNvPr>
          <p:cNvCxnSpPr>
            <a:cxnSpLocks/>
          </p:cNvCxnSpPr>
          <p:nvPr/>
        </p:nvCxnSpPr>
        <p:spPr>
          <a:xfrm>
            <a:off x="1120360" y="3169126"/>
            <a:ext cx="10515600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D48E32A9-34CF-E9CB-4D6B-E80E9905EF2C}"/>
              </a:ext>
            </a:extLst>
          </p:cNvPr>
          <p:cNvCxnSpPr>
            <a:cxnSpLocks/>
          </p:cNvCxnSpPr>
          <p:nvPr/>
        </p:nvCxnSpPr>
        <p:spPr>
          <a:xfrm>
            <a:off x="1120360" y="5019697"/>
            <a:ext cx="10515600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CuadroTexto 30">
            <a:extLst>
              <a:ext uri="{FF2B5EF4-FFF2-40B4-BE49-F238E27FC236}">
                <a16:creationId xmlns:a16="http://schemas.microsoft.com/office/drawing/2014/main" id="{112139D6-BCC0-BB44-DEB1-FCAA49E6D385}"/>
              </a:ext>
            </a:extLst>
          </p:cNvPr>
          <p:cNvSpPr txBox="1"/>
          <p:nvPr/>
        </p:nvSpPr>
        <p:spPr>
          <a:xfrm>
            <a:off x="6040585" y="1518279"/>
            <a:ext cx="5926765" cy="16232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SzPct val="120000"/>
            </a:pPr>
            <a:r>
              <a:rPr lang="es-ES" sz="14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Debido a que la brecha es temporal, pero es de magnitud en relación a las ventas, tendremos que requerir de varias alternativas, como ser: a) Financiamiento Bancario a Corto Plazo – b) Negociación con Proveedores – c) Análisis de política de cobranzas – d) Análisis de política de Ventas y Descuentos – e) Entre otros.</a:t>
            </a:r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2957FA67-DAE8-770A-1C38-5B73912C13A6}"/>
              </a:ext>
            </a:extLst>
          </p:cNvPr>
          <p:cNvSpPr txBox="1"/>
          <p:nvPr/>
        </p:nvSpPr>
        <p:spPr>
          <a:xfrm>
            <a:off x="6040585" y="3629759"/>
            <a:ext cx="5926765" cy="8476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SzPct val="120000"/>
            </a:pPr>
            <a:r>
              <a:rPr lang="es-ES" sz="14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Atrasando el cobro (Pasando el tercer mes de 10% a 20%) podemos ver que la máxima exposición pasa de -100 a -120. Esto profundiza las acciones que mencionamos en el punto anterior, 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B9FACFAE-B0C6-48A1-A7A1-54A22BDB442C}"/>
              </a:ext>
            </a:extLst>
          </p:cNvPr>
          <p:cNvSpPr txBox="1"/>
          <p:nvPr/>
        </p:nvSpPr>
        <p:spPr>
          <a:xfrm>
            <a:off x="6040585" y="5063524"/>
            <a:ext cx="5926765" cy="17771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SzPct val="120000"/>
            </a:pPr>
            <a:r>
              <a:rPr lang="es-ES" sz="14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Sensibilizando ( Cobranzas 35% - 65%), (Descuentos 15%), (Aumento de ventas +25%)</a:t>
            </a:r>
          </a:p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Clr>
                <a:schemeClr val="accent2"/>
              </a:buClr>
              <a:buSzPct val="120000"/>
            </a:pPr>
            <a:r>
              <a:rPr lang="es-ES" sz="14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Lo que podemos ver es que tomar estas acciones operativas requiere de cambios importantes en las políticas internas y tampoco elimina el bache, por lo que el financiamiento bancario a corto es necesario.</a:t>
            </a:r>
          </a:p>
        </p:txBody>
      </p:sp>
    </p:spTree>
    <p:extLst>
      <p:ext uri="{BB962C8B-B14F-4D97-AF65-F5344CB8AC3E}">
        <p14:creationId xmlns:p14="http://schemas.microsoft.com/office/powerpoint/2010/main" val="4032625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300">
        <p:fade/>
      </p:transition>
    </mc:Choice>
    <mc:Fallback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lipse 29">
            <a:extLst>
              <a:ext uri="{FF2B5EF4-FFF2-40B4-BE49-F238E27FC236}">
                <a16:creationId xmlns:a16="http://schemas.microsoft.com/office/drawing/2014/main" id="{D3309297-5114-81BA-E7AF-5134372A7622}"/>
              </a:ext>
            </a:extLst>
          </p:cNvPr>
          <p:cNvSpPr/>
          <p:nvPr/>
        </p:nvSpPr>
        <p:spPr>
          <a:xfrm>
            <a:off x="1368472" y="4585925"/>
            <a:ext cx="1008000" cy="1008000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 sz="480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054A173-147D-D039-550C-54C3F9C02A3F}"/>
              </a:ext>
            </a:extLst>
          </p:cNvPr>
          <p:cNvSpPr/>
          <p:nvPr/>
        </p:nvSpPr>
        <p:spPr>
          <a:xfrm>
            <a:off x="1592879" y="4798947"/>
            <a:ext cx="619347" cy="7063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s-AR" sz="5400" b="1" spc="-10">
                <a:solidFill>
                  <a:schemeClr val="accent3"/>
                </a:solidFill>
                <a:latin typeface="Montserrat" pitchFamily="2" charset="77"/>
                <a:ea typeface="Inter Light BETA" panose="020B0402030000000004" pitchFamily="34" charset="0"/>
              </a:rPr>
              <a:t>3</a:t>
            </a:r>
            <a:endParaRPr lang="es-AR" sz="4800" b="1" spc="-10">
              <a:solidFill>
                <a:schemeClr val="accent3"/>
              </a:solidFill>
              <a:latin typeface="Montserrat" pitchFamily="2" charset="77"/>
              <a:ea typeface="Inter Light BETA" panose="020B0402030000000004" pitchFamily="34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BB4D88C4-FF8E-D931-1809-18EE273759FA}"/>
              </a:ext>
            </a:extLst>
          </p:cNvPr>
          <p:cNvSpPr/>
          <p:nvPr/>
        </p:nvSpPr>
        <p:spPr>
          <a:xfrm>
            <a:off x="0" y="0"/>
            <a:ext cx="926561" cy="6858000"/>
          </a:xfrm>
          <a:prstGeom prst="rect">
            <a:avLst/>
          </a:prstGeom>
          <a:gradFill>
            <a:gsLst>
              <a:gs pos="38000">
                <a:schemeClr val="bg2">
                  <a:alpha val="0"/>
                </a:schemeClr>
              </a:gs>
              <a:gs pos="75000">
                <a:schemeClr val="bg2"/>
              </a:gs>
            </a:gsLst>
            <a:lin ang="5400000" scaled="1"/>
          </a:gra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sp>
        <p:nvSpPr>
          <p:cNvPr id="34" name="Slide Number Placeholder 24">
            <a:extLst>
              <a:ext uri="{FF2B5EF4-FFF2-40B4-BE49-F238E27FC236}">
                <a16:creationId xmlns:a16="http://schemas.microsoft.com/office/drawing/2014/main" id="{56D8C889-0762-C61B-3342-1D18D8C249E4}"/>
              </a:ext>
            </a:extLst>
          </p:cNvPr>
          <p:cNvSpPr txBox="1">
            <a:spLocks/>
          </p:cNvSpPr>
          <p:nvPr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rgbClr val="727276">
                    <a:alpha val="8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13</a:t>
            </a:fld>
            <a:endParaRPr lang="en-US" b="0" i="0">
              <a:solidFill>
                <a:srgbClr val="727276">
                  <a:alpha val="80000"/>
                </a:srgb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E58EC0-3902-4C7B-811D-4327A7DD81A9}"/>
              </a:ext>
            </a:extLst>
          </p:cNvPr>
          <p:cNvSpPr txBox="1">
            <a:spLocks/>
          </p:cNvSpPr>
          <p:nvPr/>
        </p:nvSpPr>
        <p:spPr>
          <a:xfrm>
            <a:off x="2561125" y="4616005"/>
            <a:ext cx="5367684" cy="1121589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75000"/>
              </a:lnSpc>
            </a:pPr>
            <a:r>
              <a:rPr lang="es-ES_tradnl" sz="4800" dirty="0" err="1">
                <a:solidFill>
                  <a:schemeClr val="accent3"/>
                </a:solidFill>
                <a:latin typeface="Montserrat" pitchFamily="2" charset="77"/>
              </a:rPr>
              <a:t>Additional</a:t>
            </a:r>
            <a:r>
              <a:rPr lang="es-ES_tradnl" sz="4800" dirty="0">
                <a:solidFill>
                  <a:schemeClr val="accent3"/>
                </a:solidFill>
                <a:latin typeface="Montserrat" pitchFamily="2" charset="77"/>
              </a:rPr>
              <a:t> </a:t>
            </a:r>
            <a:r>
              <a:rPr lang="es-ES_tradnl" sz="4800" dirty="0" err="1">
                <a:solidFill>
                  <a:schemeClr val="accent3"/>
                </a:solidFill>
                <a:latin typeface="Montserrat" pitchFamily="2" charset="77"/>
              </a:rPr>
              <a:t>Funds</a:t>
            </a:r>
            <a:r>
              <a:rPr lang="es-ES_tradnl" sz="4800" dirty="0">
                <a:solidFill>
                  <a:schemeClr val="accent3"/>
                </a:solidFill>
                <a:latin typeface="Montserrat" pitchFamily="2" charset="77"/>
              </a:rPr>
              <a:t> </a:t>
            </a:r>
            <a:r>
              <a:rPr lang="es-ES_tradnl" sz="4800" dirty="0" err="1">
                <a:solidFill>
                  <a:schemeClr val="accent3"/>
                </a:solidFill>
                <a:latin typeface="Montserrat" pitchFamily="2" charset="77"/>
              </a:rPr>
              <a:t>Needed</a:t>
            </a:r>
            <a:endParaRPr lang="es-ES_tradnl" sz="4800" dirty="0">
              <a:solidFill>
                <a:schemeClr val="accent3"/>
              </a:solidFill>
              <a:latin typeface="Montserrat" pitchFamily="2" charset="77"/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AD438624-59CC-4C60-9C15-284EA1DE712A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22</a:t>
            </a: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03199B79-C951-0D36-1E1D-6F400566E41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615"/>
          <a:stretch/>
        </p:blipFill>
        <p:spPr>
          <a:xfrm>
            <a:off x="0" y="-1"/>
            <a:ext cx="12192000" cy="3894235"/>
          </a:xfrm>
          <a:prstGeom prst="rect">
            <a:avLst/>
          </a:prstGeom>
          <a:effectLst>
            <a:outerShdw blurRad="546324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E0AC8310-71DA-FE50-AE46-250B34E1E5BB}"/>
              </a:ext>
            </a:extLst>
          </p:cNvPr>
          <p:cNvSpPr/>
          <p:nvPr/>
        </p:nvSpPr>
        <p:spPr>
          <a:xfrm>
            <a:off x="0" y="0"/>
            <a:ext cx="12192002" cy="3897000"/>
          </a:xfrm>
          <a:prstGeom prst="rect">
            <a:avLst/>
          </a:prstGeom>
          <a:gradFill>
            <a:gsLst>
              <a:gs pos="60000">
                <a:schemeClr val="accent4">
                  <a:lumMod val="50000"/>
                  <a:alpha val="0"/>
                </a:schemeClr>
              </a:gs>
              <a:gs pos="0">
                <a:schemeClr val="accent4">
                  <a:lumMod val="50000"/>
                  <a:alpha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 dirty="0"/>
          </a:p>
        </p:txBody>
      </p:sp>
      <p:sp>
        <p:nvSpPr>
          <p:cNvPr id="12" name="Forma libre 34">
            <a:extLst>
              <a:ext uri="{FF2B5EF4-FFF2-40B4-BE49-F238E27FC236}">
                <a16:creationId xmlns:a16="http://schemas.microsoft.com/office/drawing/2014/main" id="{AEB5E87D-94D2-6759-36C8-D27A8AB4923C}"/>
              </a:ext>
            </a:extLst>
          </p:cNvPr>
          <p:cNvSpPr/>
          <p:nvPr/>
        </p:nvSpPr>
        <p:spPr>
          <a:xfrm>
            <a:off x="120988" y="378625"/>
            <a:ext cx="691390" cy="202743"/>
          </a:xfrm>
          <a:custGeom>
            <a:avLst/>
            <a:gdLst>
              <a:gd name="connsiteX0" fmla="*/ 298 w 691390"/>
              <a:gd name="connsiteY0" fmla="*/ 93048 h 202743"/>
              <a:gd name="connsiteX1" fmla="*/ 39040 w 691390"/>
              <a:gd name="connsiteY1" fmla="*/ 93048 h 202743"/>
              <a:gd name="connsiteX2" fmla="*/ 38444 w 691390"/>
              <a:gd name="connsiteY2" fmla="*/ 101669 h 202743"/>
              <a:gd name="connsiteX3" fmla="*/ 97450 w 691390"/>
              <a:gd name="connsiteY3" fmla="*/ 160530 h 202743"/>
              <a:gd name="connsiteX4" fmla="*/ 156159 w 691390"/>
              <a:gd name="connsiteY4" fmla="*/ 101669 h 202743"/>
              <a:gd name="connsiteX5" fmla="*/ 155861 w 691390"/>
              <a:gd name="connsiteY5" fmla="*/ 93048 h 202743"/>
              <a:gd name="connsiteX6" fmla="*/ 194602 w 691390"/>
              <a:gd name="connsiteY6" fmla="*/ 93048 h 202743"/>
              <a:gd name="connsiteX7" fmla="*/ 194900 w 691390"/>
              <a:gd name="connsiteY7" fmla="*/ 101669 h 202743"/>
              <a:gd name="connsiteX8" fmla="*/ 97450 w 691390"/>
              <a:gd name="connsiteY8" fmla="*/ 199176 h 202743"/>
              <a:gd name="connsiteX9" fmla="*/ 0 w 691390"/>
              <a:gd name="connsiteY9" fmla="*/ 101669 h 202743"/>
              <a:gd name="connsiteX10" fmla="*/ 298 w 691390"/>
              <a:gd name="connsiteY10" fmla="*/ 93048 h 202743"/>
              <a:gd name="connsiteX11" fmla="*/ 572482 w 691390"/>
              <a:gd name="connsiteY11" fmla="*/ 73427 h 202743"/>
              <a:gd name="connsiteX12" fmla="*/ 576058 w 691390"/>
              <a:gd name="connsiteY12" fmla="*/ 73427 h 202743"/>
              <a:gd name="connsiteX13" fmla="*/ 618376 w 691390"/>
              <a:gd name="connsiteY13" fmla="*/ 97804 h 202743"/>
              <a:gd name="connsiteX14" fmla="*/ 620164 w 691390"/>
              <a:gd name="connsiteY14" fmla="*/ 101074 h 202743"/>
              <a:gd name="connsiteX15" fmla="*/ 618376 w 691390"/>
              <a:gd name="connsiteY15" fmla="*/ 104344 h 202743"/>
              <a:gd name="connsiteX16" fmla="*/ 576058 w 691390"/>
              <a:gd name="connsiteY16" fmla="*/ 128721 h 202743"/>
              <a:gd name="connsiteX17" fmla="*/ 574270 w 691390"/>
              <a:gd name="connsiteY17" fmla="*/ 129315 h 202743"/>
              <a:gd name="connsiteX18" fmla="*/ 572482 w 691390"/>
              <a:gd name="connsiteY18" fmla="*/ 128721 h 202743"/>
              <a:gd name="connsiteX19" fmla="*/ 570694 w 691390"/>
              <a:gd name="connsiteY19" fmla="*/ 125451 h 202743"/>
              <a:gd name="connsiteX20" fmla="*/ 570694 w 691390"/>
              <a:gd name="connsiteY20" fmla="*/ 76697 h 202743"/>
              <a:gd name="connsiteX21" fmla="*/ 572482 w 691390"/>
              <a:gd name="connsiteY21" fmla="*/ 73427 h 202743"/>
              <a:gd name="connsiteX22" fmla="*/ 340628 w 691390"/>
              <a:gd name="connsiteY22" fmla="*/ 41618 h 202743"/>
              <a:gd name="connsiteX23" fmla="*/ 279834 w 691390"/>
              <a:gd name="connsiteY23" fmla="*/ 102263 h 202743"/>
              <a:gd name="connsiteX24" fmla="*/ 340628 w 691390"/>
              <a:gd name="connsiteY24" fmla="*/ 162908 h 202743"/>
              <a:gd name="connsiteX25" fmla="*/ 401423 w 691390"/>
              <a:gd name="connsiteY25" fmla="*/ 102263 h 202743"/>
              <a:gd name="connsiteX26" fmla="*/ 340628 w 691390"/>
              <a:gd name="connsiteY26" fmla="*/ 41618 h 202743"/>
              <a:gd name="connsiteX27" fmla="*/ 590363 w 691390"/>
              <a:gd name="connsiteY27" fmla="*/ 40133 h 202743"/>
              <a:gd name="connsiteX28" fmla="*/ 529271 w 691390"/>
              <a:gd name="connsiteY28" fmla="*/ 101075 h 202743"/>
              <a:gd name="connsiteX29" fmla="*/ 590363 w 691390"/>
              <a:gd name="connsiteY29" fmla="*/ 162017 h 202743"/>
              <a:gd name="connsiteX30" fmla="*/ 651456 w 691390"/>
              <a:gd name="connsiteY30" fmla="*/ 101075 h 202743"/>
              <a:gd name="connsiteX31" fmla="*/ 590363 w 691390"/>
              <a:gd name="connsiteY31" fmla="*/ 40133 h 202743"/>
              <a:gd name="connsiteX32" fmla="*/ 97450 w 691390"/>
              <a:gd name="connsiteY32" fmla="*/ 4459 h 202743"/>
              <a:gd name="connsiteX33" fmla="*/ 190728 w 691390"/>
              <a:gd name="connsiteY33" fmla="*/ 74022 h 202743"/>
              <a:gd name="connsiteX34" fmla="*/ 149304 w 691390"/>
              <a:gd name="connsiteY34" fmla="*/ 74022 h 202743"/>
              <a:gd name="connsiteX35" fmla="*/ 97450 w 691390"/>
              <a:gd name="connsiteY35" fmla="*/ 42808 h 202743"/>
              <a:gd name="connsiteX36" fmla="*/ 45596 w 691390"/>
              <a:gd name="connsiteY36" fmla="*/ 74022 h 202743"/>
              <a:gd name="connsiteX37" fmla="*/ 4172 w 691390"/>
              <a:gd name="connsiteY37" fmla="*/ 74022 h 202743"/>
              <a:gd name="connsiteX38" fmla="*/ 97450 w 691390"/>
              <a:gd name="connsiteY38" fmla="*/ 4459 h 202743"/>
              <a:gd name="connsiteX39" fmla="*/ 340628 w 691390"/>
              <a:gd name="connsiteY39" fmla="*/ 1783 h 202743"/>
              <a:gd name="connsiteX40" fmla="*/ 441357 w 691390"/>
              <a:gd name="connsiteY40" fmla="*/ 102263 h 202743"/>
              <a:gd name="connsiteX41" fmla="*/ 340628 w 691390"/>
              <a:gd name="connsiteY41" fmla="*/ 202743 h 202743"/>
              <a:gd name="connsiteX42" fmla="*/ 239900 w 691390"/>
              <a:gd name="connsiteY42" fmla="*/ 102263 h 202743"/>
              <a:gd name="connsiteX43" fmla="*/ 340628 w 691390"/>
              <a:gd name="connsiteY43" fmla="*/ 1783 h 202743"/>
              <a:gd name="connsiteX44" fmla="*/ 590065 w 691390"/>
              <a:gd name="connsiteY44" fmla="*/ 0 h 202743"/>
              <a:gd name="connsiteX45" fmla="*/ 691390 w 691390"/>
              <a:gd name="connsiteY45" fmla="*/ 101075 h 202743"/>
              <a:gd name="connsiteX46" fmla="*/ 590065 w 691390"/>
              <a:gd name="connsiteY46" fmla="*/ 202149 h 202743"/>
              <a:gd name="connsiteX47" fmla="*/ 488741 w 691390"/>
              <a:gd name="connsiteY47" fmla="*/ 101075 h 202743"/>
              <a:gd name="connsiteX48" fmla="*/ 590065 w 691390"/>
              <a:gd name="connsiteY48" fmla="*/ 0 h 202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91390" h="202743">
                <a:moveTo>
                  <a:pt x="298" y="93048"/>
                </a:moveTo>
                <a:lnTo>
                  <a:pt x="39040" y="93048"/>
                </a:lnTo>
                <a:cubicBezTo>
                  <a:pt x="38742" y="95723"/>
                  <a:pt x="38444" y="98696"/>
                  <a:pt x="38444" y="101669"/>
                </a:cubicBezTo>
                <a:cubicBezTo>
                  <a:pt x="38444" y="134072"/>
                  <a:pt x="65265" y="160530"/>
                  <a:pt x="97450" y="160530"/>
                </a:cubicBezTo>
                <a:cubicBezTo>
                  <a:pt x="129636" y="160530"/>
                  <a:pt x="156159" y="134072"/>
                  <a:pt x="156159" y="101669"/>
                </a:cubicBezTo>
                <a:cubicBezTo>
                  <a:pt x="156159" y="98696"/>
                  <a:pt x="155861" y="95723"/>
                  <a:pt x="155861" y="93048"/>
                </a:cubicBezTo>
                <a:lnTo>
                  <a:pt x="194602" y="93048"/>
                </a:lnTo>
                <a:cubicBezTo>
                  <a:pt x="194900" y="95723"/>
                  <a:pt x="194900" y="98696"/>
                  <a:pt x="194900" y="101669"/>
                </a:cubicBezTo>
                <a:cubicBezTo>
                  <a:pt x="194900" y="155476"/>
                  <a:pt x="151093" y="199176"/>
                  <a:pt x="97450" y="199176"/>
                </a:cubicBezTo>
                <a:cubicBezTo>
                  <a:pt x="43808" y="199176"/>
                  <a:pt x="0" y="155476"/>
                  <a:pt x="0" y="101669"/>
                </a:cubicBezTo>
                <a:cubicBezTo>
                  <a:pt x="0" y="98696"/>
                  <a:pt x="0" y="96021"/>
                  <a:pt x="298" y="93048"/>
                </a:cubicBezTo>
                <a:close/>
                <a:moveTo>
                  <a:pt x="572482" y="73427"/>
                </a:moveTo>
                <a:cubicBezTo>
                  <a:pt x="573674" y="72832"/>
                  <a:pt x="574866" y="72832"/>
                  <a:pt x="576058" y="73427"/>
                </a:cubicBezTo>
                <a:lnTo>
                  <a:pt x="618376" y="97804"/>
                </a:lnTo>
                <a:cubicBezTo>
                  <a:pt x="619270" y="98696"/>
                  <a:pt x="620164" y="99885"/>
                  <a:pt x="620164" y="101074"/>
                </a:cubicBezTo>
                <a:cubicBezTo>
                  <a:pt x="620164" y="102560"/>
                  <a:pt x="619568" y="103749"/>
                  <a:pt x="618376" y="104344"/>
                </a:cubicBezTo>
                <a:lnTo>
                  <a:pt x="576058" y="128721"/>
                </a:lnTo>
                <a:cubicBezTo>
                  <a:pt x="575462" y="129018"/>
                  <a:pt x="574866" y="129315"/>
                  <a:pt x="574270" y="129315"/>
                </a:cubicBezTo>
                <a:cubicBezTo>
                  <a:pt x="573674" y="129315"/>
                  <a:pt x="573078" y="129018"/>
                  <a:pt x="572482" y="128721"/>
                </a:cubicBezTo>
                <a:cubicBezTo>
                  <a:pt x="571290" y="127829"/>
                  <a:pt x="570694" y="126640"/>
                  <a:pt x="570694" y="125451"/>
                </a:cubicBezTo>
                <a:lnTo>
                  <a:pt x="570694" y="76697"/>
                </a:lnTo>
                <a:cubicBezTo>
                  <a:pt x="570694" y="75211"/>
                  <a:pt x="571290" y="74021"/>
                  <a:pt x="572482" y="73427"/>
                </a:cubicBezTo>
                <a:close/>
                <a:moveTo>
                  <a:pt x="340628" y="41618"/>
                </a:moveTo>
                <a:cubicBezTo>
                  <a:pt x="307251" y="41618"/>
                  <a:pt x="279834" y="68671"/>
                  <a:pt x="279834" y="102263"/>
                </a:cubicBezTo>
                <a:cubicBezTo>
                  <a:pt x="279834" y="135558"/>
                  <a:pt x="307251" y="162908"/>
                  <a:pt x="340628" y="162908"/>
                </a:cubicBezTo>
                <a:cubicBezTo>
                  <a:pt x="374006" y="162908"/>
                  <a:pt x="401423" y="135855"/>
                  <a:pt x="401423" y="102263"/>
                </a:cubicBezTo>
                <a:cubicBezTo>
                  <a:pt x="401423" y="68671"/>
                  <a:pt x="374006" y="41618"/>
                  <a:pt x="340628" y="41618"/>
                </a:cubicBezTo>
                <a:close/>
                <a:moveTo>
                  <a:pt x="590363" y="40133"/>
                </a:moveTo>
                <a:cubicBezTo>
                  <a:pt x="556688" y="40133"/>
                  <a:pt x="529271" y="67482"/>
                  <a:pt x="529271" y="101075"/>
                </a:cubicBezTo>
                <a:cubicBezTo>
                  <a:pt x="529271" y="134667"/>
                  <a:pt x="556688" y="162017"/>
                  <a:pt x="590363" y="162017"/>
                </a:cubicBezTo>
                <a:cubicBezTo>
                  <a:pt x="624039" y="162017"/>
                  <a:pt x="651456" y="134667"/>
                  <a:pt x="651456" y="101075"/>
                </a:cubicBezTo>
                <a:cubicBezTo>
                  <a:pt x="651456" y="67482"/>
                  <a:pt x="624039" y="40133"/>
                  <a:pt x="590363" y="40133"/>
                </a:cubicBezTo>
                <a:close/>
                <a:moveTo>
                  <a:pt x="97450" y="4459"/>
                </a:moveTo>
                <a:cubicBezTo>
                  <a:pt x="141556" y="4459"/>
                  <a:pt x="178807" y="33890"/>
                  <a:pt x="190728" y="74022"/>
                </a:cubicBezTo>
                <a:lnTo>
                  <a:pt x="149304" y="74022"/>
                </a:lnTo>
                <a:cubicBezTo>
                  <a:pt x="139470" y="55294"/>
                  <a:pt x="119801" y="42808"/>
                  <a:pt x="97450" y="42808"/>
                </a:cubicBezTo>
                <a:cubicBezTo>
                  <a:pt x="74801" y="42808"/>
                  <a:pt x="55430" y="55294"/>
                  <a:pt x="45596" y="74022"/>
                </a:cubicBezTo>
                <a:lnTo>
                  <a:pt x="4172" y="74022"/>
                </a:lnTo>
                <a:cubicBezTo>
                  <a:pt x="16093" y="33890"/>
                  <a:pt x="53344" y="4459"/>
                  <a:pt x="97450" y="4459"/>
                </a:cubicBezTo>
                <a:close/>
                <a:moveTo>
                  <a:pt x="340628" y="1783"/>
                </a:moveTo>
                <a:cubicBezTo>
                  <a:pt x="396059" y="1783"/>
                  <a:pt x="441357" y="46969"/>
                  <a:pt x="441357" y="102263"/>
                </a:cubicBezTo>
                <a:cubicBezTo>
                  <a:pt x="441357" y="157557"/>
                  <a:pt x="396059" y="202743"/>
                  <a:pt x="340628" y="202743"/>
                </a:cubicBezTo>
                <a:cubicBezTo>
                  <a:pt x="285198" y="202743"/>
                  <a:pt x="239900" y="157557"/>
                  <a:pt x="239900" y="102263"/>
                </a:cubicBezTo>
                <a:cubicBezTo>
                  <a:pt x="239900" y="46969"/>
                  <a:pt x="285198" y="1783"/>
                  <a:pt x="340628" y="1783"/>
                </a:cubicBezTo>
                <a:close/>
                <a:moveTo>
                  <a:pt x="590065" y="0"/>
                </a:moveTo>
                <a:cubicBezTo>
                  <a:pt x="646092" y="0"/>
                  <a:pt x="691390" y="45484"/>
                  <a:pt x="691390" y="101075"/>
                </a:cubicBezTo>
                <a:cubicBezTo>
                  <a:pt x="691390" y="156963"/>
                  <a:pt x="645794" y="202149"/>
                  <a:pt x="590065" y="202149"/>
                </a:cubicBezTo>
                <a:cubicBezTo>
                  <a:pt x="534039" y="202149"/>
                  <a:pt x="488741" y="156665"/>
                  <a:pt x="488741" y="101075"/>
                </a:cubicBezTo>
                <a:cubicBezTo>
                  <a:pt x="488741" y="45186"/>
                  <a:pt x="534337" y="0"/>
                  <a:pt x="590065" y="0"/>
                </a:cubicBezTo>
                <a:close/>
              </a:path>
            </a:pathLst>
          </a:custGeom>
          <a:solidFill>
            <a:schemeClr val="bg2"/>
          </a:solidFill>
          <a:ln w="2952" cap="flat">
            <a:noFill/>
            <a:prstDash val="solid"/>
            <a:miter/>
          </a:ln>
        </p:spPr>
        <p:txBody>
          <a:bodyPr rtlCol="0" anchor="ctr"/>
          <a:lstStyle/>
          <a:p>
            <a:endParaRPr lang="es-AR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99CBA1EA-878D-F408-4FD9-510C399A62B8}"/>
              </a:ext>
            </a:extLst>
          </p:cNvPr>
          <p:cNvSpPr/>
          <p:nvPr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bg2"/>
                </a:solidFill>
                <a:latin typeface="Montserrat Light" pitchFamily="2" charset="77"/>
                <a:ea typeface="Inter Light BETA" panose="020B0402030000000004" pitchFamily="34" charset="0"/>
              </a:rPr>
              <a:t>Grupo </a:t>
            </a:r>
            <a:r>
              <a:rPr lang="es-AR" sz="1100" b="1" spc="-10" dirty="0">
                <a:solidFill>
                  <a:schemeClr val="bg2"/>
                </a:solidFill>
                <a:latin typeface="Montserrat SemiBold" pitchFamily="2" charset="77"/>
                <a:ea typeface="Inter Extra Bold" panose="020B0502030000000004" pitchFamily="34" charset="0"/>
              </a:rPr>
              <a:t>4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6986BBE9-DF14-7B64-3080-9D479CCE011F}"/>
              </a:ext>
            </a:extLst>
          </p:cNvPr>
          <p:cNvGrpSpPr/>
          <p:nvPr/>
        </p:nvGrpSpPr>
        <p:grpSpPr>
          <a:xfrm>
            <a:off x="12138000" y="0"/>
            <a:ext cx="54000" cy="6858000"/>
            <a:chOff x="12138000" y="0"/>
            <a:chExt cx="54000" cy="6858000"/>
          </a:xfrm>
        </p:grpSpPr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CE4F5CC4-7F74-50DF-29BF-E012A0B9F9D8}"/>
                </a:ext>
              </a:extLst>
            </p:cNvPr>
            <p:cNvSpPr/>
            <p:nvPr/>
          </p:nvSpPr>
          <p:spPr>
            <a:xfrm>
              <a:off x="12138000" y="987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8" name="Rectángulo 57">
              <a:extLst>
                <a:ext uri="{FF2B5EF4-FFF2-40B4-BE49-F238E27FC236}">
                  <a16:creationId xmlns:a16="http://schemas.microsoft.com/office/drawing/2014/main" id="{92709C58-5175-2382-6334-A46317D1B1AB}"/>
                </a:ext>
              </a:extLst>
            </p:cNvPr>
            <p:cNvSpPr/>
            <p:nvPr/>
          </p:nvSpPr>
          <p:spPr>
            <a:xfrm>
              <a:off x="12138000" y="1974000"/>
              <a:ext cx="54000" cy="936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9274809F-68A8-395B-43B3-487E7821D169}"/>
                </a:ext>
              </a:extLst>
            </p:cNvPr>
            <p:cNvSpPr/>
            <p:nvPr/>
          </p:nvSpPr>
          <p:spPr>
            <a:xfrm>
              <a:off x="12138000" y="2961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9E98EEC0-7AFD-F35A-76A4-6A25938CE372}"/>
                </a:ext>
              </a:extLst>
            </p:cNvPr>
            <p:cNvSpPr/>
            <p:nvPr/>
          </p:nvSpPr>
          <p:spPr>
            <a:xfrm>
              <a:off x="12138000" y="3948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396C4EC8-A92A-E969-B449-B0BEB793DB0A}"/>
                </a:ext>
              </a:extLst>
            </p:cNvPr>
            <p:cNvSpPr/>
            <p:nvPr/>
          </p:nvSpPr>
          <p:spPr>
            <a:xfrm>
              <a:off x="12138000" y="4935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6BC9CF60-61C6-2415-4D91-B6A188461D50}"/>
                </a:ext>
              </a:extLst>
            </p:cNvPr>
            <p:cNvSpPr/>
            <p:nvPr/>
          </p:nvSpPr>
          <p:spPr>
            <a:xfrm>
              <a:off x="12138000" y="5922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E703D8D-CF97-E5B4-ED69-2AF3619FCAFB}"/>
                </a:ext>
              </a:extLst>
            </p:cNvPr>
            <p:cNvSpPr/>
            <p:nvPr/>
          </p:nvSpPr>
          <p:spPr>
            <a:xfrm>
              <a:off x="12138000" y="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</p:spTree>
    <p:extLst>
      <p:ext uri="{BB962C8B-B14F-4D97-AF65-F5344CB8AC3E}">
        <p14:creationId xmlns:p14="http://schemas.microsoft.com/office/powerpoint/2010/main" val="157553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C47C4721-BD1D-C6ED-4A92-E6667EC9AE03}"/>
              </a:ext>
            </a:extLst>
          </p:cNvPr>
          <p:cNvCxnSpPr/>
          <p:nvPr/>
        </p:nvCxnSpPr>
        <p:spPr>
          <a:xfrm>
            <a:off x="1460063" y="7715471"/>
            <a:ext cx="10078154" cy="0"/>
          </a:xfrm>
          <a:prstGeom prst="line">
            <a:avLst/>
          </a:prstGeom>
          <a:ln w="6350">
            <a:solidFill>
              <a:schemeClr val="tx1">
                <a:lumMod val="90000"/>
                <a:lumOff val="1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ángulo 48">
            <a:extLst>
              <a:ext uri="{FF2B5EF4-FFF2-40B4-BE49-F238E27FC236}">
                <a16:creationId xmlns:a16="http://schemas.microsoft.com/office/drawing/2014/main" id="{1543BD87-A492-41C0-9E14-908051F6239A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23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18FB6B-3BF5-727B-AC93-23A0FFCBD464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9784880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Expansión de Ventas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3"/>
                </a:solidFill>
                <a:latin typeface="Montserrat" pitchFamily="2" charset="77"/>
              </a:rPr>
              <a:t>Planificar Necesidad de Financiamiento</a:t>
            </a:r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A10DE6B7-1A0D-D8F7-93F1-5C18B0131DFA}"/>
              </a:ext>
            </a:extLst>
          </p:cNvPr>
          <p:cNvSpPr/>
          <p:nvPr/>
        </p:nvSpPr>
        <p:spPr>
          <a:xfrm>
            <a:off x="1456396" y="1928872"/>
            <a:ext cx="10262638" cy="172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20" name="Marcador de texto 8">
            <a:extLst>
              <a:ext uri="{FF2B5EF4-FFF2-40B4-BE49-F238E27FC236}">
                <a16:creationId xmlns:a16="http://schemas.microsoft.com/office/drawing/2014/main" id="{D01AC3E2-9B82-3D2D-0C87-E1F70FBF1DB1}"/>
              </a:ext>
            </a:extLst>
          </p:cNvPr>
          <p:cNvSpPr txBox="1">
            <a:spLocks/>
          </p:cNvSpPr>
          <p:nvPr/>
        </p:nvSpPr>
        <p:spPr>
          <a:xfrm>
            <a:off x="2234657" y="2297198"/>
            <a:ext cx="648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AFN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A172CE53-3ED9-9737-9314-34CA0A149946}"/>
              </a:ext>
            </a:extLst>
          </p:cNvPr>
          <p:cNvSpPr txBox="1">
            <a:spLocks/>
          </p:cNvSpPr>
          <p:nvPr/>
        </p:nvSpPr>
        <p:spPr>
          <a:xfrm>
            <a:off x="3722743" y="2268056"/>
            <a:ext cx="1944000" cy="3986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s-AR" sz="2400" b="1" dirty="0">
                <a:solidFill>
                  <a:schemeClr val="accent3"/>
                </a:solidFill>
                <a:latin typeface="Symbol" panose="05050102010706020507" pitchFamily="18" charset="2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V * (A*/ V</a:t>
            </a:r>
            <a:r>
              <a:rPr lang="es-AR" sz="2000" b="1" baseline="-25000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</p:txBody>
      </p:sp>
      <p:sp>
        <p:nvSpPr>
          <p:cNvPr id="23" name="Marcador de texto 8">
            <a:extLst>
              <a:ext uri="{FF2B5EF4-FFF2-40B4-BE49-F238E27FC236}">
                <a16:creationId xmlns:a16="http://schemas.microsoft.com/office/drawing/2014/main" id="{39A59C88-11D0-5952-A52A-B518A2002893}"/>
              </a:ext>
            </a:extLst>
          </p:cNvPr>
          <p:cNvSpPr txBox="1">
            <a:spLocks/>
          </p:cNvSpPr>
          <p:nvPr/>
        </p:nvSpPr>
        <p:spPr>
          <a:xfrm>
            <a:off x="6506829" y="2268056"/>
            <a:ext cx="1944000" cy="39863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400" b="1" dirty="0">
                <a:solidFill>
                  <a:schemeClr val="accent3"/>
                </a:solidFill>
                <a:latin typeface="Symbol" panose="05050102010706020507" pitchFamily="18" charset="2"/>
                <a:ea typeface="Open Sans" panose="020B0606030504020204" pitchFamily="34" charset="0"/>
                <a:cs typeface="Open Sans" panose="020B0606030504020204" pitchFamily="34" charset="0"/>
              </a:rPr>
              <a:t>D</a:t>
            </a: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V * (P*/ V</a:t>
            </a:r>
            <a:r>
              <a:rPr lang="es-AR" sz="2000" b="1" baseline="-25000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0</a:t>
            </a: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53344421-5514-96F7-85B3-974A53FBC1D5}"/>
              </a:ext>
            </a:extLst>
          </p:cNvPr>
          <p:cNvSpPr txBox="1">
            <a:spLocks/>
          </p:cNvSpPr>
          <p:nvPr/>
        </p:nvSpPr>
        <p:spPr>
          <a:xfrm>
            <a:off x="9290917" y="2297198"/>
            <a:ext cx="2232052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V1 * Mg * (%</a:t>
            </a:r>
            <a:r>
              <a:rPr lang="es-AR" sz="2000" b="1" dirty="0" err="1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Ret</a:t>
            </a: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.)</a:t>
            </a:r>
            <a:endParaRPr lang="es-AR" sz="2000" b="1" baseline="-25000" dirty="0">
              <a:solidFill>
                <a:schemeClr val="accent3"/>
              </a:solidFill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6" name="Es igual a 35">
            <a:extLst>
              <a:ext uri="{FF2B5EF4-FFF2-40B4-BE49-F238E27FC236}">
                <a16:creationId xmlns:a16="http://schemas.microsoft.com/office/drawing/2014/main" id="{DED1669A-F4FD-5F04-57E4-95281190D5CB}"/>
              </a:ext>
            </a:extLst>
          </p:cNvPr>
          <p:cNvSpPr/>
          <p:nvPr/>
        </p:nvSpPr>
        <p:spPr>
          <a:xfrm>
            <a:off x="3122700" y="2287373"/>
            <a:ext cx="360000" cy="360000"/>
          </a:xfrm>
          <a:prstGeom prst="mathEqual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accent1"/>
              </a:solidFill>
            </a:endParaRPr>
          </a:p>
        </p:txBody>
      </p:sp>
      <p:sp>
        <p:nvSpPr>
          <p:cNvPr id="38" name="Signo menos 37">
            <a:extLst>
              <a:ext uri="{FF2B5EF4-FFF2-40B4-BE49-F238E27FC236}">
                <a16:creationId xmlns:a16="http://schemas.microsoft.com/office/drawing/2014/main" id="{909693F4-2020-4B12-945F-3486BAA20277}"/>
              </a:ext>
            </a:extLst>
          </p:cNvPr>
          <p:cNvSpPr/>
          <p:nvPr/>
        </p:nvSpPr>
        <p:spPr>
          <a:xfrm>
            <a:off x="8690872" y="2287373"/>
            <a:ext cx="360000" cy="360000"/>
          </a:xfrm>
          <a:prstGeom prst="mathMinus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40" name="Forma libre 231">
            <a:extLst>
              <a:ext uri="{FF2B5EF4-FFF2-40B4-BE49-F238E27FC236}">
                <a16:creationId xmlns:a16="http://schemas.microsoft.com/office/drawing/2014/main" id="{C80BC2A8-A44F-3484-0058-C8E16E74F6DD}"/>
              </a:ext>
            </a:extLst>
          </p:cNvPr>
          <p:cNvSpPr/>
          <p:nvPr/>
        </p:nvSpPr>
        <p:spPr>
          <a:xfrm>
            <a:off x="1456396" y="3790199"/>
            <a:ext cx="4639604" cy="2926292"/>
          </a:xfrm>
          <a:custGeom>
            <a:avLst/>
            <a:gdLst>
              <a:gd name="connsiteX0" fmla="*/ 0 w 3506937"/>
              <a:gd name="connsiteY0" fmla="*/ 0 h 1600009"/>
              <a:gd name="connsiteX1" fmla="*/ 3404362 w 3506937"/>
              <a:gd name="connsiteY1" fmla="*/ 0 h 1600009"/>
              <a:gd name="connsiteX2" fmla="*/ 3404362 w 3506937"/>
              <a:gd name="connsiteY2" fmla="*/ 565687 h 1600009"/>
              <a:gd name="connsiteX3" fmla="*/ 3405113 w 3506937"/>
              <a:gd name="connsiteY3" fmla="*/ 564936 h 1600009"/>
              <a:gd name="connsiteX4" fmla="*/ 3506937 w 3506937"/>
              <a:gd name="connsiteY4" fmla="*/ 666759 h 1600009"/>
              <a:gd name="connsiteX5" fmla="*/ 3405113 w 3506937"/>
              <a:gd name="connsiteY5" fmla="*/ 768583 h 1600009"/>
              <a:gd name="connsiteX6" fmla="*/ 3404362 w 3506937"/>
              <a:gd name="connsiteY6" fmla="*/ 767832 h 1600009"/>
              <a:gd name="connsiteX7" fmla="*/ 3404362 w 3506937"/>
              <a:gd name="connsiteY7" fmla="*/ 1600009 h 1600009"/>
              <a:gd name="connsiteX8" fmla="*/ 0 w 3506937"/>
              <a:gd name="connsiteY8" fmla="*/ 1600009 h 1600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1600009">
                <a:moveTo>
                  <a:pt x="0" y="0"/>
                </a:moveTo>
                <a:lnTo>
                  <a:pt x="3404362" y="0"/>
                </a:lnTo>
                <a:lnTo>
                  <a:pt x="3404362" y="565687"/>
                </a:lnTo>
                <a:lnTo>
                  <a:pt x="3405113" y="564936"/>
                </a:lnTo>
                <a:lnTo>
                  <a:pt x="3506937" y="666759"/>
                </a:lnTo>
                <a:lnTo>
                  <a:pt x="3405113" y="768583"/>
                </a:lnTo>
                <a:lnTo>
                  <a:pt x="3404362" y="767832"/>
                </a:lnTo>
                <a:lnTo>
                  <a:pt x="3404362" y="1600009"/>
                </a:lnTo>
                <a:lnTo>
                  <a:pt x="0" y="160000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>
              <a:spcAft>
                <a:spcPts val="18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Datos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Expansión de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Activos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Pasivos Espontáneos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Margen de Utilidad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3"/>
              </a:buClr>
              <a:buFont typeface="Letra del sistema regular"/>
              <a:buChar char="●"/>
            </a:pPr>
            <a:r>
              <a:rPr lang="es-ES_tradnl" sz="12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Retention</a:t>
            </a: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Ratio de Utilidades</a:t>
            </a:r>
          </a:p>
        </p:txBody>
      </p:sp>
      <p:cxnSp>
        <p:nvCxnSpPr>
          <p:cNvPr id="41" name="Straight Connector 54">
            <a:extLst>
              <a:ext uri="{FF2B5EF4-FFF2-40B4-BE49-F238E27FC236}">
                <a16:creationId xmlns:a16="http://schemas.microsoft.com/office/drawing/2014/main" id="{75908663-822E-21E2-1FEB-0EA163B504E3}"/>
              </a:ext>
            </a:extLst>
          </p:cNvPr>
          <p:cNvCxnSpPr>
            <a:cxnSpLocks/>
          </p:cNvCxnSpPr>
          <p:nvPr/>
        </p:nvCxnSpPr>
        <p:spPr>
          <a:xfrm>
            <a:off x="1456396" y="3790198"/>
            <a:ext cx="45000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uadroTexto 42">
            <a:extLst>
              <a:ext uri="{FF2B5EF4-FFF2-40B4-BE49-F238E27FC236}">
                <a16:creationId xmlns:a16="http://schemas.microsoft.com/office/drawing/2014/main" id="{00DDE23C-D251-D6E5-3DA3-0BC18CF4D316}"/>
              </a:ext>
            </a:extLst>
          </p:cNvPr>
          <p:cNvSpPr txBox="1"/>
          <p:nvPr/>
        </p:nvSpPr>
        <p:spPr>
          <a:xfrm>
            <a:off x="4714236" y="4436827"/>
            <a:ext cx="7489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$3.000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64A8942D-AFFC-D20C-FFDC-3720C29C073E}"/>
              </a:ext>
            </a:extLst>
          </p:cNvPr>
          <p:cNvSpPr txBox="1"/>
          <p:nvPr/>
        </p:nvSpPr>
        <p:spPr>
          <a:xfrm>
            <a:off x="4868124" y="4789448"/>
            <a:ext cx="595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$300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040A7E5D-814C-4BA7-7273-CA650C6AFBDC}"/>
              </a:ext>
            </a:extLst>
          </p:cNvPr>
          <p:cNvSpPr txBox="1"/>
          <p:nvPr/>
        </p:nvSpPr>
        <p:spPr>
          <a:xfrm>
            <a:off x="4816828" y="5142069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0,667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A5777073-CA57-3157-D16A-7BCC06CDA419}"/>
              </a:ext>
            </a:extLst>
          </p:cNvPr>
          <p:cNvSpPr txBox="1"/>
          <p:nvPr/>
        </p:nvSpPr>
        <p:spPr>
          <a:xfrm>
            <a:off x="4816828" y="5494690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0,067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D289219-03BF-4CB5-2ACF-2C3E2CB94BDB}"/>
              </a:ext>
            </a:extLst>
          </p:cNvPr>
          <p:cNvSpPr txBox="1"/>
          <p:nvPr/>
        </p:nvSpPr>
        <p:spPr>
          <a:xfrm>
            <a:off x="4816828" y="5847311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0,038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38416519-05FB-8261-5DBE-538FF5A0136C}"/>
              </a:ext>
            </a:extLst>
          </p:cNvPr>
          <p:cNvSpPr txBox="1"/>
          <p:nvPr/>
        </p:nvSpPr>
        <p:spPr>
          <a:xfrm>
            <a:off x="4816828" y="6199932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0,493</a:t>
            </a:r>
          </a:p>
        </p:txBody>
      </p:sp>
      <p:sp>
        <p:nvSpPr>
          <p:cNvPr id="54" name="Signo menos 53">
            <a:extLst>
              <a:ext uri="{FF2B5EF4-FFF2-40B4-BE49-F238E27FC236}">
                <a16:creationId xmlns:a16="http://schemas.microsoft.com/office/drawing/2014/main" id="{C82BE905-097C-767F-2C50-2DDA3940802C}"/>
              </a:ext>
            </a:extLst>
          </p:cNvPr>
          <p:cNvSpPr/>
          <p:nvPr/>
        </p:nvSpPr>
        <p:spPr>
          <a:xfrm>
            <a:off x="5906786" y="2287373"/>
            <a:ext cx="360000" cy="360000"/>
          </a:xfrm>
          <a:prstGeom prst="mathMinus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55" name="Marcador de texto 8">
            <a:extLst>
              <a:ext uri="{FF2B5EF4-FFF2-40B4-BE49-F238E27FC236}">
                <a16:creationId xmlns:a16="http://schemas.microsoft.com/office/drawing/2014/main" id="{80415D98-642F-1B94-3039-7939539C0B72}"/>
              </a:ext>
            </a:extLst>
          </p:cNvPr>
          <p:cNvSpPr txBox="1">
            <a:spLocks/>
          </p:cNvSpPr>
          <p:nvPr/>
        </p:nvSpPr>
        <p:spPr>
          <a:xfrm>
            <a:off x="6773287" y="4482313"/>
            <a:ext cx="5366289" cy="122982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400" b="1" u="sng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Necesidad:</a:t>
            </a:r>
            <a:r>
              <a:rPr lang="es-AR" sz="2000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Investigar las limitaciones que puede tener pronosticar de esta manera </a:t>
            </a:r>
            <a:endParaRPr lang="es-AR" sz="3200" b="1" u="sng" dirty="0">
              <a:solidFill>
                <a:schemeClr val="accent1"/>
              </a:solidFill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59847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Conector recto 33">
            <a:extLst>
              <a:ext uri="{FF2B5EF4-FFF2-40B4-BE49-F238E27FC236}">
                <a16:creationId xmlns:a16="http://schemas.microsoft.com/office/drawing/2014/main" id="{C47C4721-BD1D-C6ED-4A92-E6667EC9AE03}"/>
              </a:ext>
            </a:extLst>
          </p:cNvPr>
          <p:cNvCxnSpPr/>
          <p:nvPr/>
        </p:nvCxnSpPr>
        <p:spPr>
          <a:xfrm>
            <a:off x="1460063" y="7715471"/>
            <a:ext cx="10078154" cy="0"/>
          </a:xfrm>
          <a:prstGeom prst="line">
            <a:avLst/>
          </a:prstGeom>
          <a:ln w="6350">
            <a:solidFill>
              <a:schemeClr val="tx1">
                <a:lumMod val="90000"/>
                <a:lumOff val="1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Rectángulo 48">
            <a:extLst>
              <a:ext uri="{FF2B5EF4-FFF2-40B4-BE49-F238E27FC236}">
                <a16:creationId xmlns:a16="http://schemas.microsoft.com/office/drawing/2014/main" id="{1543BD87-A492-41C0-9E14-908051F6239A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23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A18FB6B-3BF5-727B-AC93-23A0FFCBD464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9784880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Expansión de Ventas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3"/>
                </a:solidFill>
                <a:latin typeface="Montserrat" pitchFamily="2" charset="77"/>
              </a:rPr>
              <a:t>Planificar Necesidad de Financiamiento</a:t>
            </a:r>
          </a:p>
        </p:txBody>
      </p:sp>
      <p:sp>
        <p:nvSpPr>
          <p:cNvPr id="40" name="Forma libre 231">
            <a:extLst>
              <a:ext uri="{FF2B5EF4-FFF2-40B4-BE49-F238E27FC236}">
                <a16:creationId xmlns:a16="http://schemas.microsoft.com/office/drawing/2014/main" id="{C80BC2A8-A44F-3484-0058-C8E16E74F6DD}"/>
              </a:ext>
            </a:extLst>
          </p:cNvPr>
          <p:cNvSpPr/>
          <p:nvPr/>
        </p:nvSpPr>
        <p:spPr>
          <a:xfrm>
            <a:off x="1456396" y="3790199"/>
            <a:ext cx="4639604" cy="2926292"/>
          </a:xfrm>
          <a:custGeom>
            <a:avLst/>
            <a:gdLst>
              <a:gd name="connsiteX0" fmla="*/ 0 w 3506937"/>
              <a:gd name="connsiteY0" fmla="*/ 0 h 1600009"/>
              <a:gd name="connsiteX1" fmla="*/ 3404362 w 3506937"/>
              <a:gd name="connsiteY1" fmla="*/ 0 h 1600009"/>
              <a:gd name="connsiteX2" fmla="*/ 3404362 w 3506937"/>
              <a:gd name="connsiteY2" fmla="*/ 565687 h 1600009"/>
              <a:gd name="connsiteX3" fmla="*/ 3405113 w 3506937"/>
              <a:gd name="connsiteY3" fmla="*/ 564936 h 1600009"/>
              <a:gd name="connsiteX4" fmla="*/ 3506937 w 3506937"/>
              <a:gd name="connsiteY4" fmla="*/ 666759 h 1600009"/>
              <a:gd name="connsiteX5" fmla="*/ 3405113 w 3506937"/>
              <a:gd name="connsiteY5" fmla="*/ 768583 h 1600009"/>
              <a:gd name="connsiteX6" fmla="*/ 3404362 w 3506937"/>
              <a:gd name="connsiteY6" fmla="*/ 767832 h 1600009"/>
              <a:gd name="connsiteX7" fmla="*/ 3404362 w 3506937"/>
              <a:gd name="connsiteY7" fmla="*/ 1600009 h 1600009"/>
              <a:gd name="connsiteX8" fmla="*/ 0 w 3506937"/>
              <a:gd name="connsiteY8" fmla="*/ 1600009 h 1600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1600009">
                <a:moveTo>
                  <a:pt x="0" y="0"/>
                </a:moveTo>
                <a:lnTo>
                  <a:pt x="3404362" y="0"/>
                </a:lnTo>
                <a:lnTo>
                  <a:pt x="3404362" y="565687"/>
                </a:lnTo>
                <a:lnTo>
                  <a:pt x="3405113" y="564936"/>
                </a:lnTo>
                <a:lnTo>
                  <a:pt x="3506937" y="666759"/>
                </a:lnTo>
                <a:lnTo>
                  <a:pt x="3405113" y="768583"/>
                </a:lnTo>
                <a:lnTo>
                  <a:pt x="3404362" y="767832"/>
                </a:lnTo>
                <a:lnTo>
                  <a:pt x="3404362" y="1600009"/>
                </a:lnTo>
                <a:lnTo>
                  <a:pt x="0" y="160000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>
              <a:spcAft>
                <a:spcPts val="18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Datos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Expansión de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Activos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Pasivos Espontáneos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Margen de Utilidad / Ventas</a:t>
            </a:r>
          </a:p>
          <a:p>
            <a:pPr marL="171450" indent="-171450">
              <a:lnSpc>
                <a:spcPct val="150000"/>
              </a:lnSpc>
              <a:spcAft>
                <a:spcPts val="600"/>
              </a:spcAft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Retention</a:t>
            </a: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Ratio de Utilidades</a:t>
            </a:r>
          </a:p>
        </p:txBody>
      </p:sp>
      <p:sp>
        <p:nvSpPr>
          <p:cNvPr id="43" name="CuadroTexto 42">
            <a:extLst>
              <a:ext uri="{FF2B5EF4-FFF2-40B4-BE49-F238E27FC236}">
                <a16:creationId xmlns:a16="http://schemas.microsoft.com/office/drawing/2014/main" id="{00DDE23C-D251-D6E5-3DA3-0BC18CF4D316}"/>
              </a:ext>
            </a:extLst>
          </p:cNvPr>
          <p:cNvSpPr txBox="1"/>
          <p:nvPr/>
        </p:nvSpPr>
        <p:spPr>
          <a:xfrm>
            <a:off x="4714236" y="4436827"/>
            <a:ext cx="7489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$3.000</a:t>
            </a:r>
          </a:p>
        </p:txBody>
      </p:sp>
      <p:sp>
        <p:nvSpPr>
          <p:cNvPr id="44" name="CuadroTexto 43">
            <a:extLst>
              <a:ext uri="{FF2B5EF4-FFF2-40B4-BE49-F238E27FC236}">
                <a16:creationId xmlns:a16="http://schemas.microsoft.com/office/drawing/2014/main" id="{64A8942D-AFFC-D20C-FFDC-3720C29C073E}"/>
              </a:ext>
            </a:extLst>
          </p:cNvPr>
          <p:cNvSpPr txBox="1"/>
          <p:nvPr/>
        </p:nvSpPr>
        <p:spPr>
          <a:xfrm>
            <a:off x="4868124" y="4789448"/>
            <a:ext cx="5950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$300</a:t>
            </a:r>
          </a:p>
        </p:txBody>
      </p:sp>
      <p:sp>
        <p:nvSpPr>
          <p:cNvPr id="45" name="CuadroTexto 44">
            <a:extLst>
              <a:ext uri="{FF2B5EF4-FFF2-40B4-BE49-F238E27FC236}">
                <a16:creationId xmlns:a16="http://schemas.microsoft.com/office/drawing/2014/main" id="{040A7E5D-814C-4BA7-7273-CA650C6AFBDC}"/>
              </a:ext>
            </a:extLst>
          </p:cNvPr>
          <p:cNvSpPr txBox="1"/>
          <p:nvPr/>
        </p:nvSpPr>
        <p:spPr>
          <a:xfrm>
            <a:off x="4816828" y="5142069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0,667</a:t>
            </a:r>
          </a:p>
        </p:txBody>
      </p:sp>
      <p:sp>
        <p:nvSpPr>
          <p:cNvPr id="46" name="CuadroTexto 45">
            <a:extLst>
              <a:ext uri="{FF2B5EF4-FFF2-40B4-BE49-F238E27FC236}">
                <a16:creationId xmlns:a16="http://schemas.microsoft.com/office/drawing/2014/main" id="{A5777073-CA57-3157-D16A-7BCC06CDA419}"/>
              </a:ext>
            </a:extLst>
          </p:cNvPr>
          <p:cNvSpPr txBox="1"/>
          <p:nvPr/>
        </p:nvSpPr>
        <p:spPr>
          <a:xfrm>
            <a:off x="4816828" y="5494690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0,067</a:t>
            </a:r>
          </a:p>
        </p:txBody>
      </p:sp>
      <p:sp>
        <p:nvSpPr>
          <p:cNvPr id="47" name="CuadroTexto 46">
            <a:extLst>
              <a:ext uri="{FF2B5EF4-FFF2-40B4-BE49-F238E27FC236}">
                <a16:creationId xmlns:a16="http://schemas.microsoft.com/office/drawing/2014/main" id="{7D289219-03BF-4CB5-2ACF-2C3E2CB94BDB}"/>
              </a:ext>
            </a:extLst>
          </p:cNvPr>
          <p:cNvSpPr txBox="1"/>
          <p:nvPr/>
        </p:nvSpPr>
        <p:spPr>
          <a:xfrm>
            <a:off x="4816828" y="5847311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0,038</a:t>
            </a:r>
          </a:p>
        </p:txBody>
      </p:sp>
      <p:sp>
        <p:nvSpPr>
          <p:cNvPr id="48" name="CuadroTexto 47">
            <a:extLst>
              <a:ext uri="{FF2B5EF4-FFF2-40B4-BE49-F238E27FC236}">
                <a16:creationId xmlns:a16="http://schemas.microsoft.com/office/drawing/2014/main" id="{38416519-05FB-8261-5DBE-538FF5A0136C}"/>
              </a:ext>
            </a:extLst>
          </p:cNvPr>
          <p:cNvSpPr txBox="1"/>
          <p:nvPr/>
        </p:nvSpPr>
        <p:spPr>
          <a:xfrm>
            <a:off x="4816828" y="6199932"/>
            <a:ext cx="6463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3"/>
                </a:solidFill>
              </a:rPr>
              <a:t>0,493</a:t>
            </a:r>
          </a:p>
        </p:txBody>
      </p:sp>
      <p:sp>
        <p:nvSpPr>
          <p:cNvPr id="55" name="Marcador de texto 8">
            <a:extLst>
              <a:ext uri="{FF2B5EF4-FFF2-40B4-BE49-F238E27FC236}">
                <a16:creationId xmlns:a16="http://schemas.microsoft.com/office/drawing/2014/main" id="{80415D98-642F-1B94-3039-7939539C0B72}"/>
              </a:ext>
            </a:extLst>
          </p:cNvPr>
          <p:cNvSpPr txBox="1">
            <a:spLocks/>
          </p:cNvSpPr>
          <p:nvPr/>
        </p:nvSpPr>
        <p:spPr>
          <a:xfrm>
            <a:off x="6468130" y="3835128"/>
            <a:ext cx="5366289" cy="27071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400" b="1" u="sng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Conclusiones:</a:t>
            </a:r>
            <a:r>
              <a:rPr lang="es-AR" sz="2000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Las limitaciones de esta metodología corresponden a que el cálculo considera igual comportamiento para la expansión de ventas que para el resto, especialmente en el margen y el % de retención, esto puede generar desvíos.</a:t>
            </a:r>
            <a:endParaRPr lang="es-AR" sz="3200" b="1" u="sng" dirty="0">
              <a:solidFill>
                <a:schemeClr val="accent1"/>
              </a:solidFill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54473520-E414-87A7-78FA-0F0E3E5D481C}"/>
              </a:ext>
            </a:extLst>
          </p:cNvPr>
          <p:cNvSpPr/>
          <p:nvPr/>
        </p:nvSpPr>
        <p:spPr>
          <a:xfrm>
            <a:off x="1456396" y="1928872"/>
            <a:ext cx="10262638" cy="172800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FB005E95-9FB6-3A06-FF71-C9ED0095F269}"/>
              </a:ext>
            </a:extLst>
          </p:cNvPr>
          <p:cNvSpPr txBox="1">
            <a:spLocks/>
          </p:cNvSpPr>
          <p:nvPr/>
        </p:nvSpPr>
        <p:spPr>
          <a:xfrm>
            <a:off x="2234657" y="2297198"/>
            <a:ext cx="648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AFN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67C9DEE8-B484-FA1F-A547-CCB9A8A9256D}"/>
              </a:ext>
            </a:extLst>
          </p:cNvPr>
          <p:cNvSpPr txBox="1">
            <a:spLocks/>
          </p:cNvSpPr>
          <p:nvPr/>
        </p:nvSpPr>
        <p:spPr>
          <a:xfrm>
            <a:off x="3722743" y="2268056"/>
            <a:ext cx="1944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300 * 0,667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1A644C4E-1EE4-EDCF-BD0B-67FECDFA9759}"/>
              </a:ext>
            </a:extLst>
          </p:cNvPr>
          <p:cNvSpPr txBox="1">
            <a:spLocks/>
          </p:cNvSpPr>
          <p:nvPr/>
        </p:nvSpPr>
        <p:spPr>
          <a:xfrm>
            <a:off x="6506829" y="2268056"/>
            <a:ext cx="1944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300 * 0,067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B367C279-429B-7E9B-322B-FC21169579EF}"/>
              </a:ext>
            </a:extLst>
          </p:cNvPr>
          <p:cNvSpPr txBox="1">
            <a:spLocks/>
          </p:cNvSpPr>
          <p:nvPr/>
        </p:nvSpPr>
        <p:spPr>
          <a:xfrm>
            <a:off x="9290917" y="2297198"/>
            <a:ext cx="2518864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3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3.300 * 0,038 * 0,493</a:t>
            </a:r>
            <a:endParaRPr lang="es-AR" sz="2000" b="1" baseline="-25000" dirty="0">
              <a:solidFill>
                <a:schemeClr val="accent3"/>
              </a:solidFill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Es igual a 11">
            <a:extLst>
              <a:ext uri="{FF2B5EF4-FFF2-40B4-BE49-F238E27FC236}">
                <a16:creationId xmlns:a16="http://schemas.microsoft.com/office/drawing/2014/main" id="{2E36BE4A-2DA8-C6BE-513D-852B69EA7525}"/>
              </a:ext>
            </a:extLst>
          </p:cNvPr>
          <p:cNvSpPr/>
          <p:nvPr/>
        </p:nvSpPr>
        <p:spPr>
          <a:xfrm>
            <a:off x="3122700" y="2287373"/>
            <a:ext cx="360000" cy="360000"/>
          </a:xfrm>
          <a:prstGeom prst="mathEqual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accent1"/>
              </a:solidFill>
            </a:endParaRPr>
          </a:p>
        </p:txBody>
      </p:sp>
      <p:sp>
        <p:nvSpPr>
          <p:cNvPr id="13" name="Signo menos 12">
            <a:extLst>
              <a:ext uri="{FF2B5EF4-FFF2-40B4-BE49-F238E27FC236}">
                <a16:creationId xmlns:a16="http://schemas.microsoft.com/office/drawing/2014/main" id="{3B886B53-4294-B748-A8F8-3CC0737C378F}"/>
              </a:ext>
            </a:extLst>
          </p:cNvPr>
          <p:cNvSpPr/>
          <p:nvPr/>
        </p:nvSpPr>
        <p:spPr>
          <a:xfrm>
            <a:off x="8690872" y="2287373"/>
            <a:ext cx="360000" cy="360000"/>
          </a:xfrm>
          <a:prstGeom prst="mathMinus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14" name="Signo menos 13">
            <a:extLst>
              <a:ext uri="{FF2B5EF4-FFF2-40B4-BE49-F238E27FC236}">
                <a16:creationId xmlns:a16="http://schemas.microsoft.com/office/drawing/2014/main" id="{2479D328-D601-96F5-9C22-98FEE494FF22}"/>
              </a:ext>
            </a:extLst>
          </p:cNvPr>
          <p:cNvSpPr/>
          <p:nvPr/>
        </p:nvSpPr>
        <p:spPr>
          <a:xfrm>
            <a:off x="5906786" y="2287373"/>
            <a:ext cx="360000" cy="360000"/>
          </a:xfrm>
          <a:prstGeom prst="mathMinus">
            <a:avLst/>
          </a:prstGeom>
          <a:solidFill>
            <a:schemeClr val="accent3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16" name="Forma libre 230">
            <a:extLst>
              <a:ext uri="{FF2B5EF4-FFF2-40B4-BE49-F238E27FC236}">
                <a16:creationId xmlns:a16="http://schemas.microsoft.com/office/drawing/2014/main" id="{01949624-5664-5BD0-1687-F6C1203155EA}"/>
              </a:ext>
            </a:extLst>
          </p:cNvPr>
          <p:cNvSpPr/>
          <p:nvPr/>
        </p:nvSpPr>
        <p:spPr>
          <a:xfrm>
            <a:off x="3894020" y="2927070"/>
            <a:ext cx="1296000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200,1</a:t>
            </a:r>
          </a:p>
        </p:txBody>
      </p:sp>
      <p:sp>
        <p:nvSpPr>
          <p:cNvPr id="17" name="Forma libre 230">
            <a:extLst>
              <a:ext uri="{FF2B5EF4-FFF2-40B4-BE49-F238E27FC236}">
                <a16:creationId xmlns:a16="http://schemas.microsoft.com/office/drawing/2014/main" id="{1B6FD8E4-90F2-E87A-2F13-5F3CCFA893FF}"/>
              </a:ext>
            </a:extLst>
          </p:cNvPr>
          <p:cNvSpPr/>
          <p:nvPr/>
        </p:nvSpPr>
        <p:spPr>
          <a:xfrm>
            <a:off x="6590950" y="2927070"/>
            <a:ext cx="1296000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20,1</a:t>
            </a:r>
          </a:p>
        </p:txBody>
      </p:sp>
      <p:sp>
        <p:nvSpPr>
          <p:cNvPr id="18" name="Forma libre 230">
            <a:extLst>
              <a:ext uri="{FF2B5EF4-FFF2-40B4-BE49-F238E27FC236}">
                <a16:creationId xmlns:a16="http://schemas.microsoft.com/office/drawing/2014/main" id="{F1C939E7-22F3-80A2-7CCF-305D2BF88657}"/>
              </a:ext>
            </a:extLst>
          </p:cNvPr>
          <p:cNvSpPr/>
          <p:nvPr/>
        </p:nvSpPr>
        <p:spPr>
          <a:xfrm>
            <a:off x="9959133" y="2927070"/>
            <a:ext cx="1296000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61,8</a:t>
            </a:r>
          </a:p>
        </p:txBody>
      </p:sp>
      <p:sp>
        <p:nvSpPr>
          <p:cNvPr id="19" name="Forma libre 230">
            <a:extLst>
              <a:ext uri="{FF2B5EF4-FFF2-40B4-BE49-F238E27FC236}">
                <a16:creationId xmlns:a16="http://schemas.microsoft.com/office/drawing/2014/main" id="{29C62546-6B7B-A0E7-5D4B-20C806DB72BB}"/>
              </a:ext>
            </a:extLst>
          </p:cNvPr>
          <p:cNvSpPr/>
          <p:nvPr/>
        </p:nvSpPr>
        <p:spPr>
          <a:xfrm>
            <a:off x="1868150" y="2927070"/>
            <a:ext cx="1296000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accent3"/>
                </a:solidFill>
                <a:latin typeface="Montserrat" pitchFamily="2" charset="77"/>
              </a:rPr>
              <a:t>118,2</a:t>
            </a:r>
          </a:p>
        </p:txBody>
      </p:sp>
      <p:cxnSp>
        <p:nvCxnSpPr>
          <p:cNvPr id="22" name="Straight Connector 54">
            <a:extLst>
              <a:ext uri="{FF2B5EF4-FFF2-40B4-BE49-F238E27FC236}">
                <a16:creationId xmlns:a16="http://schemas.microsoft.com/office/drawing/2014/main" id="{44768386-5E23-EB4C-357B-307D368C1E59}"/>
              </a:ext>
            </a:extLst>
          </p:cNvPr>
          <p:cNvCxnSpPr>
            <a:cxnSpLocks/>
          </p:cNvCxnSpPr>
          <p:nvPr/>
        </p:nvCxnSpPr>
        <p:spPr>
          <a:xfrm>
            <a:off x="1456396" y="3790198"/>
            <a:ext cx="4500000" cy="0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2805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DE885591-E8D4-B7C5-83A4-83D5665937F9}"/>
              </a:ext>
            </a:extLst>
          </p:cNvPr>
          <p:cNvSpPr txBox="1">
            <a:spLocks/>
          </p:cNvSpPr>
          <p:nvPr/>
        </p:nvSpPr>
        <p:spPr>
          <a:xfrm>
            <a:off x="3495193" y="2836957"/>
            <a:ext cx="5206168" cy="592043"/>
          </a:xfrm>
          <a:prstGeom prst="rect">
            <a:avLst/>
          </a:prstGeom>
        </p:spPr>
        <p:txBody>
          <a:bodyPr/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 algn="ctr"/>
            <a:r>
              <a:rPr lang="en-US" sz="4400" err="1">
                <a:latin typeface="Montserrat" pitchFamily="2" charset="77"/>
              </a:rPr>
              <a:t>Muchas</a:t>
            </a:r>
            <a:r>
              <a:rPr lang="en-US" sz="4400">
                <a:latin typeface="Montserrat" pitchFamily="2" charset="77"/>
              </a:rPr>
              <a:t> gracias</a:t>
            </a:r>
          </a:p>
        </p:txBody>
      </p:sp>
    </p:spTree>
    <p:extLst>
      <p:ext uri="{BB962C8B-B14F-4D97-AF65-F5344CB8AC3E}">
        <p14:creationId xmlns:p14="http://schemas.microsoft.com/office/powerpoint/2010/main" val="38131572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3EA50-8992-47A5-8E19-7BA4BCCFC34E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33605" y="1185392"/>
            <a:ext cx="4705350" cy="1331912"/>
          </a:xfrm>
          <a:prstGeom prst="rect">
            <a:avLst/>
          </a:prstGeom>
          <a:effectLst>
            <a:outerShdw blurRad="417714" dist="278294" dir="4064268" algn="t" rotWithShape="0">
              <a:prstClr val="black">
                <a:alpha val="30000"/>
              </a:prstClr>
            </a:outerShdw>
          </a:effectLst>
        </p:spPr>
        <p:txBody>
          <a:bodyPr/>
          <a:lstStyle/>
          <a:p>
            <a:r>
              <a:rPr lang="en-US" sz="6000">
                <a:solidFill>
                  <a:schemeClr val="accent1">
                    <a:lumMod val="75000"/>
                  </a:schemeClr>
                </a:solidFill>
                <a:latin typeface="Montserrat ExtraBold" pitchFamily="2" charset="77"/>
              </a:rPr>
              <a:t>Agenda</a:t>
            </a:r>
          </a:p>
        </p:txBody>
      </p:sp>
      <p:pic>
        <p:nvPicPr>
          <p:cNvPr id="25" name="Marcador de posición de imagen 24">
            <a:extLst>
              <a:ext uri="{FF2B5EF4-FFF2-40B4-BE49-F238E27FC236}">
                <a16:creationId xmlns:a16="http://schemas.microsoft.com/office/drawing/2014/main" id="{87B37F98-248D-916F-74EC-D66A0D6BBA84}"/>
              </a:ext>
            </a:extLst>
          </p:cNvPr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93" r="36593"/>
          <a:stretch/>
        </p:blipFill>
        <p:spPr>
          <a:xfrm flipH="1">
            <a:off x="6105525" y="0"/>
            <a:ext cx="6086475" cy="6858000"/>
          </a:xfrm>
          <a:prstGeom prst="rect">
            <a:avLst/>
          </a:prstGeom>
        </p:spPr>
      </p:pic>
      <p:sp>
        <p:nvSpPr>
          <p:cNvPr id="71" name="Rectángulo 70">
            <a:extLst>
              <a:ext uri="{FF2B5EF4-FFF2-40B4-BE49-F238E27FC236}">
                <a16:creationId xmlns:a16="http://schemas.microsoft.com/office/drawing/2014/main" id="{52ECAA14-FB87-7F67-EA3C-9FA480DADF44}"/>
              </a:ext>
            </a:extLst>
          </p:cNvPr>
          <p:cNvSpPr/>
          <p:nvPr/>
        </p:nvSpPr>
        <p:spPr>
          <a:xfrm>
            <a:off x="6104484" y="1"/>
            <a:ext cx="6086475" cy="6858000"/>
          </a:xfrm>
          <a:prstGeom prst="rect">
            <a:avLst/>
          </a:prstGeom>
          <a:gradFill>
            <a:gsLst>
              <a:gs pos="100000">
                <a:schemeClr val="accent1">
                  <a:alpha val="0"/>
                </a:schemeClr>
              </a:gs>
              <a:gs pos="0">
                <a:schemeClr val="accent1">
                  <a:alpha val="21907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9" name="Elipse 88">
            <a:extLst>
              <a:ext uri="{FF2B5EF4-FFF2-40B4-BE49-F238E27FC236}">
                <a16:creationId xmlns:a16="http://schemas.microsoft.com/office/drawing/2014/main" id="{FC854E6C-3FD4-981E-1BF1-1842E77C32E6}"/>
              </a:ext>
            </a:extLst>
          </p:cNvPr>
          <p:cNvSpPr/>
          <p:nvPr/>
        </p:nvSpPr>
        <p:spPr>
          <a:xfrm>
            <a:off x="5928872" y="6260505"/>
            <a:ext cx="350776" cy="350776"/>
          </a:xfrm>
          <a:prstGeom prst="ellipse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sp>
        <p:nvSpPr>
          <p:cNvPr id="90" name="Freeform 27">
            <a:extLst>
              <a:ext uri="{FF2B5EF4-FFF2-40B4-BE49-F238E27FC236}">
                <a16:creationId xmlns:a16="http://schemas.microsoft.com/office/drawing/2014/main" id="{FAC536C4-98FB-4108-3BBE-89A780785D84}"/>
              </a:ext>
            </a:extLst>
          </p:cNvPr>
          <p:cNvSpPr>
            <a:spLocks noEditPoints="1"/>
          </p:cNvSpPr>
          <p:nvPr/>
        </p:nvSpPr>
        <p:spPr bwMode="auto">
          <a:xfrm>
            <a:off x="5884718" y="6214437"/>
            <a:ext cx="439084" cy="442912"/>
          </a:xfrm>
          <a:custGeom>
            <a:avLst/>
            <a:gdLst>
              <a:gd name="T0" fmla="*/ 160 w 160"/>
              <a:gd name="T1" fmla="*/ 80 h 160"/>
              <a:gd name="T2" fmla="*/ 80 w 160"/>
              <a:gd name="T3" fmla="*/ 0 h 160"/>
              <a:gd name="T4" fmla="*/ 0 w 160"/>
              <a:gd name="T5" fmla="*/ 80 h 160"/>
              <a:gd name="T6" fmla="*/ 80 w 160"/>
              <a:gd name="T7" fmla="*/ 160 h 160"/>
              <a:gd name="T8" fmla="*/ 160 w 160"/>
              <a:gd name="T9" fmla="*/ 80 h 160"/>
              <a:gd name="T10" fmla="*/ 8 w 160"/>
              <a:gd name="T11" fmla="*/ 80 h 160"/>
              <a:gd name="T12" fmla="*/ 80 w 160"/>
              <a:gd name="T13" fmla="*/ 8 h 160"/>
              <a:gd name="T14" fmla="*/ 152 w 160"/>
              <a:gd name="T15" fmla="*/ 80 h 160"/>
              <a:gd name="T16" fmla="*/ 80 w 160"/>
              <a:gd name="T17" fmla="*/ 152 h 160"/>
              <a:gd name="T18" fmla="*/ 8 w 160"/>
              <a:gd name="T19" fmla="*/ 80 h 160"/>
              <a:gd name="T20" fmla="*/ 83 w 160"/>
              <a:gd name="T21" fmla="*/ 118 h 160"/>
              <a:gd name="T22" fmla="*/ 105 w 160"/>
              <a:gd name="T23" fmla="*/ 95 h 160"/>
              <a:gd name="T24" fmla="*/ 105 w 160"/>
              <a:gd name="T25" fmla="*/ 89 h 160"/>
              <a:gd name="T26" fmla="*/ 100 w 160"/>
              <a:gd name="T27" fmla="*/ 89 h 160"/>
              <a:gd name="T28" fmla="*/ 84 w 160"/>
              <a:gd name="T29" fmla="*/ 105 h 160"/>
              <a:gd name="T30" fmla="*/ 84 w 160"/>
              <a:gd name="T31" fmla="*/ 45 h 160"/>
              <a:gd name="T32" fmla="*/ 80 w 160"/>
              <a:gd name="T33" fmla="*/ 41 h 160"/>
              <a:gd name="T34" fmla="*/ 76 w 160"/>
              <a:gd name="T35" fmla="*/ 45 h 160"/>
              <a:gd name="T36" fmla="*/ 76 w 160"/>
              <a:gd name="T37" fmla="*/ 105 h 160"/>
              <a:gd name="T38" fmla="*/ 60 w 160"/>
              <a:gd name="T39" fmla="*/ 89 h 160"/>
              <a:gd name="T40" fmla="*/ 55 w 160"/>
              <a:gd name="T41" fmla="*/ 89 h 160"/>
              <a:gd name="T42" fmla="*/ 55 w 160"/>
              <a:gd name="T43" fmla="*/ 95 h 160"/>
              <a:gd name="T44" fmla="*/ 77 w 160"/>
              <a:gd name="T45" fmla="*/ 118 h 160"/>
              <a:gd name="T46" fmla="*/ 80 w 160"/>
              <a:gd name="T47" fmla="*/ 119 h 160"/>
              <a:gd name="T48" fmla="*/ 83 w 160"/>
              <a:gd name="T49" fmla="*/ 118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0" h="160">
                <a:moveTo>
                  <a:pt x="160" y="80"/>
                </a:moveTo>
                <a:cubicBezTo>
                  <a:pt x="160" y="36"/>
                  <a:pt x="124" y="0"/>
                  <a:pt x="80" y="0"/>
                </a:cubicBezTo>
                <a:cubicBezTo>
                  <a:pt x="36" y="0"/>
                  <a:pt x="0" y="36"/>
                  <a:pt x="0" y="80"/>
                </a:cubicBezTo>
                <a:cubicBezTo>
                  <a:pt x="0" y="124"/>
                  <a:pt x="36" y="160"/>
                  <a:pt x="80" y="160"/>
                </a:cubicBezTo>
                <a:cubicBezTo>
                  <a:pt x="124" y="160"/>
                  <a:pt x="160" y="124"/>
                  <a:pt x="160" y="80"/>
                </a:cubicBezTo>
                <a:close/>
                <a:moveTo>
                  <a:pt x="8" y="80"/>
                </a:moveTo>
                <a:cubicBezTo>
                  <a:pt x="8" y="40"/>
                  <a:pt x="40" y="8"/>
                  <a:pt x="80" y="8"/>
                </a:cubicBezTo>
                <a:cubicBezTo>
                  <a:pt x="120" y="8"/>
                  <a:pt x="152" y="40"/>
                  <a:pt x="152" y="80"/>
                </a:cubicBezTo>
                <a:cubicBezTo>
                  <a:pt x="152" y="120"/>
                  <a:pt x="120" y="152"/>
                  <a:pt x="80" y="152"/>
                </a:cubicBezTo>
                <a:cubicBezTo>
                  <a:pt x="40" y="152"/>
                  <a:pt x="8" y="120"/>
                  <a:pt x="8" y="80"/>
                </a:cubicBezTo>
                <a:close/>
                <a:moveTo>
                  <a:pt x="83" y="118"/>
                </a:moveTo>
                <a:cubicBezTo>
                  <a:pt x="105" y="95"/>
                  <a:pt x="105" y="95"/>
                  <a:pt x="105" y="95"/>
                </a:cubicBezTo>
                <a:cubicBezTo>
                  <a:pt x="107" y="94"/>
                  <a:pt x="107" y="91"/>
                  <a:pt x="105" y="89"/>
                </a:cubicBezTo>
                <a:cubicBezTo>
                  <a:pt x="104" y="88"/>
                  <a:pt x="101" y="88"/>
                  <a:pt x="100" y="89"/>
                </a:cubicBezTo>
                <a:cubicBezTo>
                  <a:pt x="84" y="105"/>
                  <a:pt x="84" y="105"/>
                  <a:pt x="84" y="105"/>
                </a:cubicBezTo>
                <a:cubicBezTo>
                  <a:pt x="84" y="45"/>
                  <a:pt x="84" y="45"/>
                  <a:pt x="84" y="45"/>
                </a:cubicBezTo>
                <a:cubicBezTo>
                  <a:pt x="84" y="43"/>
                  <a:pt x="82" y="41"/>
                  <a:pt x="80" y="41"/>
                </a:cubicBezTo>
                <a:cubicBezTo>
                  <a:pt x="78" y="41"/>
                  <a:pt x="76" y="43"/>
                  <a:pt x="76" y="45"/>
                </a:cubicBezTo>
                <a:cubicBezTo>
                  <a:pt x="76" y="105"/>
                  <a:pt x="76" y="105"/>
                  <a:pt x="76" y="105"/>
                </a:cubicBezTo>
                <a:cubicBezTo>
                  <a:pt x="60" y="89"/>
                  <a:pt x="60" y="89"/>
                  <a:pt x="60" y="89"/>
                </a:cubicBezTo>
                <a:cubicBezTo>
                  <a:pt x="59" y="88"/>
                  <a:pt x="56" y="88"/>
                  <a:pt x="55" y="89"/>
                </a:cubicBezTo>
                <a:cubicBezTo>
                  <a:pt x="53" y="91"/>
                  <a:pt x="53" y="94"/>
                  <a:pt x="55" y="95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78" y="118"/>
                  <a:pt x="79" y="119"/>
                  <a:pt x="80" y="119"/>
                </a:cubicBezTo>
                <a:cubicBezTo>
                  <a:pt x="81" y="119"/>
                  <a:pt x="82" y="118"/>
                  <a:pt x="83" y="118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>
            <a:outerShdw blurRad="254000" dist="152400" dir="5400000" algn="t" rotWithShape="0">
              <a:prstClr val="black">
                <a:alpha val="3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Rectángulo 91">
            <a:extLst>
              <a:ext uri="{FF2B5EF4-FFF2-40B4-BE49-F238E27FC236}">
                <a16:creationId xmlns:a16="http://schemas.microsoft.com/office/drawing/2014/main" id="{B91EB58A-BE0E-E7C1-8E28-C2DA19E72630}"/>
              </a:ext>
            </a:extLst>
          </p:cNvPr>
          <p:cNvSpPr/>
          <p:nvPr/>
        </p:nvSpPr>
        <p:spPr>
          <a:xfrm>
            <a:off x="1133604" y="2494162"/>
            <a:ext cx="5190198" cy="45393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0" rIns="360000" bIns="0" rtlCol="0" anchor="ctr" anchorCtr="0">
            <a:noAutofit/>
          </a:bodyPr>
          <a:lstStyle/>
          <a:p>
            <a:pPr marL="0" indent="0">
              <a:spcBef>
                <a:spcPts val="1000"/>
              </a:spcBef>
              <a:tabLst>
                <a:tab pos="130175" algn="ctr"/>
                <a:tab pos="349250" algn="l"/>
              </a:tabLst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</a:rPr>
              <a:t>	1	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AR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AR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- Mejoras</a:t>
            </a:r>
          </a:p>
        </p:txBody>
      </p:sp>
      <p:sp>
        <p:nvSpPr>
          <p:cNvPr id="93" name="Rectángulo 92">
            <a:extLst>
              <a:ext uri="{FF2B5EF4-FFF2-40B4-BE49-F238E27FC236}">
                <a16:creationId xmlns:a16="http://schemas.microsoft.com/office/drawing/2014/main" id="{7C29B77F-958B-E877-8D9C-881F10BB9DDD}"/>
              </a:ext>
            </a:extLst>
          </p:cNvPr>
          <p:cNvSpPr/>
          <p:nvPr/>
        </p:nvSpPr>
        <p:spPr>
          <a:xfrm>
            <a:off x="1133604" y="3484267"/>
            <a:ext cx="5190198" cy="45393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0" rIns="360000" bIns="0" rtlCol="0" anchor="ctr" anchorCtr="0">
            <a:noAutofit/>
          </a:bodyPr>
          <a:lstStyle/>
          <a:p>
            <a:pPr marL="0" indent="0">
              <a:spcBef>
                <a:spcPts val="1000"/>
              </a:spcBef>
              <a:tabLst>
                <a:tab pos="130175" algn="ctr"/>
                <a:tab pos="349250" algn="l"/>
              </a:tabLst>
            </a:pPr>
            <a:r>
              <a:rPr lang="es-AR" sz="1600" b="1" dirty="0">
                <a:solidFill>
                  <a:schemeClr val="accent2"/>
                </a:solidFill>
                <a:latin typeface="Montserrat" pitchFamily="2" charset="77"/>
              </a:rPr>
              <a:t>	2	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Presupuesto de Caja</a:t>
            </a:r>
          </a:p>
        </p:txBody>
      </p:sp>
      <p:sp>
        <p:nvSpPr>
          <p:cNvPr id="94" name="Rectángulo 93">
            <a:extLst>
              <a:ext uri="{FF2B5EF4-FFF2-40B4-BE49-F238E27FC236}">
                <a16:creationId xmlns:a16="http://schemas.microsoft.com/office/drawing/2014/main" id="{9CEFEA1D-6E66-5ADD-49A6-79C4B24FA08C}"/>
              </a:ext>
            </a:extLst>
          </p:cNvPr>
          <p:cNvSpPr/>
          <p:nvPr/>
        </p:nvSpPr>
        <p:spPr>
          <a:xfrm>
            <a:off x="1133604" y="4474372"/>
            <a:ext cx="5190198" cy="453930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360000" tIns="0" rIns="360000" bIns="0" rtlCol="0" anchor="ctr" anchorCtr="0">
            <a:noAutofit/>
          </a:bodyPr>
          <a:lstStyle/>
          <a:p>
            <a:pPr marL="0" indent="0">
              <a:spcBef>
                <a:spcPts val="1000"/>
              </a:spcBef>
              <a:tabLst>
                <a:tab pos="130175" algn="ctr"/>
                <a:tab pos="349250" algn="l"/>
              </a:tabLst>
            </a:pPr>
            <a:r>
              <a:rPr lang="es-AR" sz="1600" b="1" dirty="0">
                <a:solidFill>
                  <a:schemeClr val="accent3"/>
                </a:solidFill>
                <a:latin typeface="Montserrat" pitchFamily="2" charset="77"/>
              </a:rPr>
              <a:t>	3	</a:t>
            </a:r>
            <a:r>
              <a:rPr lang="es-AR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Additional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AR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Funds</a:t>
            </a:r>
            <a:r>
              <a:rPr lang="es-AR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AR" sz="1600" b="1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Needed</a:t>
            </a:r>
            <a:endParaRPr lang="es-AR" sz="1600" b="1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cxnSp>
        <p:nvCxnSpPr>
          <p:cNvPr id="99" name="Straight Connector 54">
            <a:extLst>
              <a:ext uri="{FF2B5EF4-FFF2-40B4-BE49-F238E27FC236}">
                <a16:creationId xmlns:a16="http://schemas.microsoft.com/office/drawing/2014/main" id="{EBAF54C2-5D99-F497-0AF4-90964CE84387}"/>
              </a:ext>
            </a:extLst>
          </p:cNvPr>
          <p:cNvCxnSpPr>
            <a:cxnSpLocks/>
          </p:cNvCxnSpPr>
          <p:nvPr/>
        </p:nvCxnSpPr>
        <p:spPr>
          <a:xfrm flipV="1">
            <a:off x="1133605" y="2494162"/>
            <a:ext cx="0" cy="453930"/>
          </a:xfrm>
          <a:prstGeom prst="line">
            <a:avLst/>
          </a:prstGeom>
          <a:ln w="635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54">
            <a:extLst>
              <a:ext uri="{FF2B5EF4-FFF2-40B4-BE49-F238E27FC236}">
                <a16:creationId xmlns:a16="http://schemas.microsoft.com/office/drawing/2014/main" id="{BC64DC11-0C75-3A28-F92C-F875A73286DD}"/>
              </a:ext>
            </a:extLst>
          </p:cNvPr>
          <p:cNvCxnSpPr>
            <a:cxnSpLocks/>
          </p:cNvCxnSpPr>
          <p:nvPr/>
        </p:nvCxnSpPr>
        <p:spPr>
          <a:xfrm flipV="1">
            <a:off x="1133605" y="3484267"/>
            <a:ext cx="0" cy="453930"/>
          </a:xfrm>
          <a:prstGeom prst="line">
            <a:avLst/>
          </a:prstGeom>
          <a:ln w="635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54">
            <a:extLst>
              <a:ext uri="{FF2B5EF4-FFF2-40B4-BE49-F238E27FC236}">
                <a16:creationId xmlns:a16="http://schemas.microsoft.com/office/drawing/2014/main" id="{A9722574-5C41-BFDA-7CCD-933F2D20F4A0}"/>
              </a:ext>
            </a:extLst>
          </p:cNvPr>
          <p:cNvCxnSpPr>
            <a:cxnSpLocks/>
          </p:cNvCxnSpPr>
          <p:nvPr/>
        </p:nvCxnSpPr>
        <p:spPr>
          <a:xfrm flipV="1">
            <a:off x="1133605" y="4474372"/>
            <a:ext cx="0" cy="453930"/>
          </a:xfrm>
          <a:prstGeom prst="line">
            <a:avLst/>
          </a:prstGeom>
          <a:ln w="635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ectángulo redondeado 134">
            <a:extLst>
              <a:ext uri="{FF2B5EF4-FFF2-40B4-BE49-F238E27FC236}">
                <a16:creationId xmlns:a16="http://schemas.microsoft.com/office/drawing/2014/main" id="{3256EEB0-D616-D46E-986F-DF0413940BC1}"/>
              </a:ext>
            </a:extLst>
          </p:cNvPr>
          <p:cNvSpPr/>
          <p:nvPr/>
        </p:nvSpPr>
        <p:spPr>
          <a:xfrm>
            <a:off x="5421682" y="0"/>
            <a:ext cx="1348636" cy="617012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>
            <a:noFill/>
          </a:ln>
          <a:effectLst>
            <a:outerShdw blurRad="38100" dist="12700" dir="5400000" algn="tl" rotWithShape="0">
              <a:schemeClr val="tx1">
                <a:alpha val="1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pic>
        <p:nvPicPr>
          <p:cNvPr id="136" name="Gráfico 135">
            <a:extLst>
              <a:ext uri="{FF2B5EF4-FFF2-40B4-BE49-F238E27FC236}">
                <a16:creationId xmlns:a16="http://schemas.microsoft.com/office/drawing/2014/main" id="{6A15BA43-567A-419D-4D79-6F76EC85C7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6562" y="113162"/>
            <a:ext cx="1038876" cy="39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74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EF8EC1CE-E8BB-B1EC-6842-A173375243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21" b="1603"/>
          <a:stretch/>
        </p:blipFill>
        <p:spPr>
          <a:xfrm>
            <a:off x="0" y="0"/>
            <a:ext cx="12192000" cy="3897000"/>
          </a:xfrm>
          <a:prstGeom prst="rect">
            <a:avLst/>
          </a:prstGeom>
          <a:effectLst>
            <a:outerShdw blurRad="546324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9" name="Rectángulo 38">
            <a:extLst>
              <a:ext uri="{FF2B5EF4-FFF2-40B4-BE49-F238E27FC236}">
                <a16:creationId xmlns:a16="http://schemas.microsoft.com/office/drawing/2014/main" id="{64C105BC-444D-DB42-B86E-3A5EACF07B75}"/>
              </a:ext>
            </a:extLst>
          </p:cNvPr>
          <p:cNvSpPr/>
          <p:nvPr/>
        </p:nvSpPr>
        <p:spPr>
          <a:xfrm>
            <a:off x="-1" y="0"/>
            <a:ext cx="12192002" cy="3897000"/>
          </a:xfrm>
          <a:prstGeom prst="rect">
            <a:avLst/>
          </a:prstGeom>
          <a:gradFill>
            <a:gsLst>
              <a:gs pos="60000">
                <a:schemeClr val="accent1">
                  <a:lumMod val="50000"/>
                  <a:alpha val="0"/>
                </a:schemeClr>
              </a:gs>
              <a:gs pos="0">
                <a:schemeClr val="accent1">
                  <a:lumMod val="50000"/>
                  <a:alpha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D3309297-5114-81BA-E7AF-5134372A7622}"/>
              </a:ext>
            </a:extLst>
          </p:cNvPr>
          <p:cNvSpPr/>
          <p:nvPr/>
        </p:nvSpPr>
        <p:spPr>
          <a:xfrm>
            <a:off x="1368472" y="4585925"/>
            <a:ext cx="1008000" cy="1008000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 sz="480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054A173-147D-D039-550C-54C3F9C02A3F}"/>
              </a:ext>
            </a:extLst>
          </p:cNvPr>
          <p:cNvSpPr/>
          <p:nvPr/>
        </p:nvSpPr>
        <p:spPr>
          <a:xfrm>
            <a:off x="1574831" y="4798947"/>
            <a:ext cx="619347" cy="7063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s-AR" sz="5400" b="1" spc="-10">
                <a:solidFill>
                  <a:schemeClr val="accent1"/>
                </a:solidFill>
                <a:latin typeface="Montserrat" pitchFamily="2" charset="77"/>
                <a:ea typeface="Inter Light BETA" panose="020B0402030000000004" pitchFamily="34" charset="0"/>
              </a:rPr>
              <a:t>1</a:t>
            </a:r>
            <a:endParaRPr lang="es-AR" sz="4800" b="1" spc="-10">
              <a:solidFill>
                <a:schemeClr val="accent1"/>
              </a:solidFill>
              <a:latin typeface="Montserrat" pitchFamily="2" charset="77"/>
              <a:ea typeface="Inter Light BETA" panose="020B0402030000000004" pitchFamily="34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BB4D88C4-FF8E-D931-1809-18EE273759FA}"/>
              </a:ext>
            </a:extLst>
          </p:cNvPr>
          <p:cNvSpPr/>
          <p:nvPr/>
        </p:nvSpPr>
        <p:spPr>
          <a:xfrm>
            <a:off x="0" y="0"/>
            <a:ext cx="926561" cy="6858000"/>
          </a:xfrm>
          <a:prstGeom prst="rect">
            <a:avLst/>
          </a:prstGeom>
          <a:gradFill>
            <a:gsLst>
              <a:gs pos="38000">
                <a:schemeClr val="bg2">
                  <a:alpha val="0"/>
                </a:schemeClr>
              </a:gs>
              <a:gs pos="75000">
                <a:schemeClr val="bg2"/>
              </a:gs>
            </a:gsLst>
            <a:lin ang="5400000" scaled="1"/>
          </a:gra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sp>
        <p:nvSpPr>
          <p:cNvPr id="34" name="Slide Number Placeholder 24">
            <a:extLst>
              <a:ext uri="{FF2B5EF4-FFF2-40B4-BE49-F238E27FC236}">
                <a16:creationId xmlns:a16="http://schemas.microsoft.com/office/drawing/2014/main" id="{56D8C889-0762-C61B-3342-1D18D8C249E4}"/>
              </a:ext>
            </a:extLst>
          </p:cNvPr>
          <p:cNvSpPr txBox="1">
            <a:spLocks/>
          </p:cNvSpPr>
          <p:nvPr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rgbClr val="727276">
                    <a:alpha val="8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3</a:t>
            </a:fld>
            <a:endParaRPr lang="en-US" b="0" i="0">
              <a:solidFill>
                <a:srgbClr val="727276">
                  <a:alpha val="80000"/>
                </a:srgb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5" name="Forma libre 34">
            <a:extLst>
              <a:ext uri="{FF2B5EF4-FFF2-40B4-BE49-F238E27FC236}">
                <a16:creationId xmlns:a16="http://schemas.microsoft.com/office/drawing/2014/main" id="{270E7776-5535-E47B-BE12-9D2F2A250466}"/>
              </a:ext>
            </a:extLst>
          </p:cNvPr>
          <p:cNvSpPr/>
          <p:nvPr/>
        </p:nvSpPr>
        <p:spPr>
          <a:xfrm>
            <a:off x="120988" y="378625"/>
            <a:ext cx="691390" cy="202743"/>
          </a:xfrm>
          <a:custGeom>
            <a:avLst/>
            <a:gdLst>
              <a:gd name="connsiteX0" fmla="*/ 298 w 691390"/>
              <a:gd name="connsiteY0" fmla="*/ 93048 h 202743"/>
              <a:gd name="connsiteX1" fmla="*/ 39040 w 691390"/>
              <a:gd name="connsiteY1" fmla="*/ 93048 h 202743"/>
              <a:gd name="connsiteX2" fmla="*/ 38444 w 691390"/>
              <a:gd name="connsiteY2" fmla="*/ 101669 h 202743"/>
              <a:gd name="connsiteX3" fmla="*/ 97450 w 691390"/>
              <a:gd name="connsiteY3" fmla="*/ 160530 h 202743"/>
              <a:gd name="connsiteX4" fmla="*/ 156159 w 691390"/>
              <a:gd name="connsiteY4" fmla="*/ 101669 h 202743"/>
              <a:gd name="connsiteX5" fmla="*/ 155861 w 691390"/>
              <a:gd name="connsiteY5" fmla="*/ 93048 h 202743"/>
              <a:gd name="connsiteX6" fmla="*/ 194602 w 691390"/>
              <a:gd name="connsiteY6" fmla="*/ 93048 h 202743"/>
              <a:gd name="connsiteX7" fmla="*/ 194900 w 691390"/>
              <a:gd name="connsiteY7" fmla="*/ 101669 h 202743"/>
              <a:gd name="connsiteX8" fmla="*/ 97450 w 691390"/>
              <a:gd name="connsiteY8" fmla="*/ 199176 h 202743"/>
              <a:gd name="connsiteX9" fmla="*/ 0 w 691390"/>
              <a:gd name="connsiteY9" fmla="*/ 101669 h 202743"/>
              <a:gd name="connsiteX10" fmla="*/ 298 w 691390"/>
              <a:gd name="connsiteY10" fmla="*/ 93048 h 202743"/>
              <a:gd name="connsiteX11" fmla="*/ 572482 w 691390"/>
              <a:gd name="connsiteY11" fmla="*/ 73427 h 202743"/>
              <a:gd name="connsiteX12" fmla="*/ 576058 w 691390"/>
              <a:gd name="connsiteY12" fmla="*/ 73427 h 202743"/>
              <a:gd name="connsiteX13" fmla="*/ 618376 w 691390"/>
              <a:gd name="connsiteY13" fmla="*/ 97804 h 202743"/>
              <a:gd name="connsiteX14" fmla="*/ 620164 w 691390"/>
              <a:gd name="connsiteY14" fmla="*/ 101074 h 202743"/>
              <a:gd name="connsiteX15" fmla="*/ 618376 w 691390"/>
              <a:gd name="connsiteY15" fmla="*/ 104344 h 202743"/>
              <a:gd name="connsiteX16" fmla="*/ 576058 w 691390"/>
              <a:gd name="connsiteY16" fmla="*/ 128721 h 202743"/>
              <a:gd name="connsiteX17" fmla="*/ 574270 w 691390"/>
              <a:gd name="connsiteY17" fmla="*/ 129315 h 202743"/>
              <a:gd name="connsiteX18" fmla="*/ 572482 w 691390"/>
              <a:gd name="connsiteY18" fmla="*/ 128721 h 202743"/>
              <a:gd name="connsiteX19" fmla="*/ 570694 w 691390"/>
              <a:gd name="connsiteY19" fmla="*/ 125451 h 202743"/>
              <a:gd name="connsiteX20" fmla="*/ 570694 w 691390"/>
              <a:gd name="connsiteY20" fmla="*/ 76697 h 202743"/>
              <a:gd name="connsiteX21" fmla="*/ 572482 w 691390"/>
              <a:gd name="connsiteY21" fmla="*/ 73427 h 202743"/>
              <a:gd name="connsiteX22" fmla="*/ 340628 w 691390"/>
              <a:gd name="connsiteY22" fmla="*/ 41618 h 202743"/>
              <a:gd name="connsiteX23" fmla="*/ 279834 w 691390"/>
              <a:gd name="connsiteY23" fmla="*/ 102263 h 202743"/>
              <a:gd name="connsiteX24" fmla="*/ 340628 w 691390"/>
              <a:gd name="connsiteY24" fmla="*/ 162908 h 202743"/>
              <a:gd name="connsiteX25" fmla="*/ 401423 w 691390"/>
              <a:gd name="connsiteY25" fmla="*/ 102263 h 202743"/>
              <a:gd name="connsiteX26" fmla="*/ 340628 w 691390"/>
              <a:gd name="connsiteY26" fmla="*/ 41618 h 202743"/>
              <a:gd name="connsiteX27" fmla="*/ 590363 w 691390"/>
              <a:gd name="connsiteY27" fmla="*/ 40133 h 202743"/>
              <a:gd name="connsiteX28" fmla="*/ 529271 w 691390"/>
              <a:gd name="connsiteY28" fmla="*/ 101075 h 202743"/>
              <a:gd name="connsiteX29" fmla="*/ 590363 w 691390"/>
              <a:gd name="connsiteY29" fmla="*/ 162017 h 202743"/>
              <a:gd name="connsiteX30" fmla="*/ 651456 w 691390"/>
              <a:gd name="connsiteY30" fmla="*/ 101075 h 202743"/>
              <a:gd name="connsiteX31" fmla="*/ 590363 w 691390"/>
              <a:gd name="connsiteY31" fmla="*/ 40133 h 202743"/>
              <a:gd name="connsiteX32" fmla="*/ 97450 w 691390"/>
              <a:gd name="connsiteY32" fmla="*/ 4459 h 202743"/>
              <a:gd name="connsiteX33" fmla="*/ 190728 w 691390"/>
              <a:gd name="connsiteY33" fmla="*/ 74022 h 202743"/>
              <a:gd name="connsiteX34" fmla="*/ 149304 w 691390"/>
              <a:gd name="connsiteY34" fmla="*/ 74022 h 202743"/>
              <a:gd name="connsiteX35" fmla="*/ 97450 w 691390"/>
              <a:gd name="connsiteY35" fmla="*/ 42808 h 202743"/>
              <a:gd name="connsiteX36" fmla="*/ 45596 w 691390"/>
              <a:gd name="connsiteY36" fmla="*/ 74022 h 202743"/>
              <a:gd name="connsiteX37" fmla="*/ 4172 w 691390"/>
              <a:gd name="connsiteY37" fmla="*/ 74022 h 202743"/>
              <a:gd name="connsiteX38" fmla="*/ 97450 w 691390"/>
              <a:gd name="connsiteY38" fmla="*/ 4459 h 202743"/>
              <a:gd name="connsiteX39" fmla="*/ 340628 w 691390"/>
              <a:gd name="connsiteY39" fmla="*/ 1783 h 202743"/>
              <a:gd name="connsiteX40" fmla="*/ 441357 w 691390"/>
              <a:gd name="connsiteY40" fmla="*/ 102263 h 202743"/>
              <a:gd name="connsiteX41" fmla="*/ 340628 w 691390"/>
              <a:gd name="connsiteY41" fmla="*/ 202743 h 202743"/>
              <a:gd name="connsiteX42" fmla="*/ 239900 w 691390"/>
              <a:gd name="connsiteY42" fmla="*/ 102263 h 202743"/>
              <a:gd name="connsiteX43" fmla="*/ 340628 w 691390"/>
              <a:gd name="connsiteY43" fmla="*/ 1783 h 202743"/>
              <a:gd name="connsiteX44" fmla="*/ 590065 w 691390"/>
              <a:gd name="connsiteY44" fmla="*/ 0 h 202743"/>
              <a:gd name="connsiteX45" fmla="*/ 691390 w 691390"/>
              <a:gd name="connsiteY45" fmla="*/ 101075 h 202743"/>
              <a:gd name="connsiteX46" fmla="*/ 590065 w 691390"/>
              <a:gd name="connsiteY46" fmla="*/ 202149 h 202743"/>
              <a:gd name="connsiteX47" fmla="*/ 488741 w 691390"/>
              <a:gd name="connsiteY47" fmla="*/ 101075 h 202743"/>
              <a:gd name="connsiteX48" fmla="*/ 590065 w 691390"/>
              <a:gd name="connsiteY48" fmla="*/ 0 h 202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91390" h="202743">
                <a:moveTo>
                  <a:pt x="298" y="93048"/>
                </a:moveTo>
                <a:lnTo>
                  <a:pt x="39040" y="93048"/>
                </a:lnTo>
                <a:cubicBezTo>
                  <a:pt x="38742" y="95723"/>
                  <a:pt x="38444" y="98696"/>
                  <a:pt x="38444" y="101669"/>
                </a:cubicBezTo>
                <a:cubicBezTo>
                  <a:pt x="38444" y="134072"/>
                  <a:pt x="65265" y="160530"/>
                  <a:pt x="97450" y="160530"/>
                </a:cubicBezTo>
                <a:cubicBezTo>
                  <a:pt x="129636" y="160530"/>
                  <a:pt x="156159" y="134072"/>
                  <a:pt x="156159" y="101669"/>
                </a:cubicBezTo>
                <a:cubicBezTo>
                  <a:pt x="156159" y="98696"/>
                  <a:pt x="155861" y="95723"/>
                  <a:pt x="155861" y="93048"/>
                </a:cubicBezTo>
                <a:lnTo>
                  <a:pt x="194602" y="93048"/>
                </a:lnTo>
                <a:cubicBezTo>
                  <a:pt x="194900" y="95723"/>
                  <a:pt x="194900" y="98696"/>
                  <a:pt x="194900" y="101669"/>
                </a:cubicBezTo>
                <a:cubicBezTo>
                  <a:pt x="194900" y="155476"/>
                  <a:pt x="151093" y="199176"/>
                  <a:pt x="97450" y="199176"/>
                </a:cubicBezTo>
                <a:cubicBezTo>
                  <a:pt x="43808" y="199176"/>
                  <a:pt x="0" y="155476"/>
                  <a:pt x="0" y="101669"/>
                </a:cubicBezTo>
                <a:cubicBezTo>
                  <a:pt x="0" y="98696"/>
                  <a:pt x="0" y="96021"/>
                  <a:pt x="298" y="93048"/>
                </a:cubicBezTo>
                <a:close/>
                <a:moveTo>
                  <a:pt x="572482" y="73427"/>
                </a:moveTo>
                <a:cubicBezTo>
                  <a:pt x="573674" y="72832"/>
                  <a:pt x="574866" y="72832"/>
                  <a:pt x="576058" y="73427"/>
                </a:cubicBezTo>
                <a:lnTo>
                  <a:pt x="618376" y="97804"/>
                </a:lnTo>
                <a:cubicBezTo>
                  <a:pt x="619270" y="98696"/>
                  <a:pt x="620164" y="99885"/>
                  <a:pt x="620164" y="101074"/>
                </a:cubicBezTo>
                <a:cubicBezTo>
                  <a:pt x="620164" y="102560"/>
                  <a:pt x="619568" y="103749"/>
                  <a:pt x="618376" y="104344"/>
                </a:cubicBezTo>
                <a:lnTo>
                  <a:pt x="576058" y="128721"/>
                </a:lnTo>
                <a:cubicBezTo>
                  <a:pt x="575462" y="129018"/>
                  <a:pt x="574866" y="129315"/>
                  <a:pt x="574270" y="129315"/>
                </a:cubicBezTo>
                <a:cubicBezTo>
                  <a:pt x="573674" y="129315"/>
                  <a:pt x="573078" y="129018"/>
                  <a:pt x="572482" y="128721"/>
                </a:cubicBezTo>
                <a:cubicBezTo>
                  <a:pt x="571290" y="127829"/>
                  <a:pt x="570694" y="126640"/>
                  <a:pt x="570694" y="125451"/>
                </a:cubicBezTo>
                <a:lnTo>
                  <a:pt x="570694" y="76697"/>
                </a:lnTo>
                <a:cubicBezTo>
                  <a:pt x="570694" y="75211"/>
                  <a:pt x="571290" y="74021"/>
                  <a:pt x="572482" y="73427"/>
                </a:cubicBezTo>
                <a:close/>
                <a:moveTo>
                  <a:pt x="340628" y="41618"/>
                </a:moveTo>
                <a:cubicBezTo>
                  <a:pt x="307251" y="41618"/>
                  <a:pt x="279834" y="68671"/>
                  <a:pt x="279834" y="102263"/>
                </a:cubicBezTo>
                <a:cubicBezTo>
                  <a:pt x="279834" y="135558"/>
                  <a:pt x="307251" y="162908"/>
                  <a:pt x="340628" y="162908"/>
                </a:cubicBezTo>
                <a:cubicBezTo>
                  <a:pt x="374006" y="162908"/>
                  <a:pt x="401423" y="135855"/>
                  <a:pt x="401423" y="102263"/>
                </a:cubicBezTo>
                <a:cubicBezTo>
                  <a:pt x="401423" y="68671"/>
                  <a:pt x="374006" y="41618"/>
                  <a:pt x="340628" y="41618"/>
                </a:cubicBezTo>
                <a:close/>
                <a:moveTo>
                  <a:pt x="590363" y="40133"/>
                </a:moveTo>
                <a:cubicBezTo>
                  <a:pt x="556688" y="40133"/>
                  <a:pt x="529271" y="67482"/>
                  <a:pt x="529271" y="101075"/>
                </a:cubicBezTo>
                <a:cubicBezTo>
                  <a:pt x="529271" y="134667"/>
                  <a:pt x="556688" y="162017"/>
                  <a:pt x="590363" y="162017"/>
                </a:cubicBezTo>
                <a:cubicBezTo>
                  <a:pt x="624039" y="162017"/>
                  <a:pt x="651456" y="134667"/>
                  <a:pt x="651456" y="101075"/>
                </a:cubicBezTo>
                <a:cubicBezTo>
                  <a:pt x="651456" y="67482"/>
                  <a:pt x="624039" y="40133"/>
                  <a:pt x="590363" y="40133"/>
                </a:cubicBezTo>
                <a:close/>
                <a:moveTo>
                  <a:pt x="97450" y="4459"/>
                </a:moveTo>
                <a:cubicBezTo>
                  <a:pt x="141556" y="4459"/>
                  <a:pt x="178807" y="33890"/>
                  <a:pt x="190728" y="74022"/>
                </a:cubicBezTo>
                <a:lnTo>
                  <a:pt x="149304" y="74022"/>
                </a:lnTo>
                <a:cubicBezTo>
                  <a:pt x="139470" y="55294"/>
                  <a:pt x="119801" y="42808"/>
                  <a:pt x="97450" y="42808"/>
                </a:cubicBezTo>
                <a:cubicBezTo>
                  <a:pt x="74801" y="42808"/>
                  <a:pt x="55430" y="55294"/>
                  <a:pt x="45596" y="74022"/>
                </a:cubicBezTo>
                <a:lnTo>
                  <a:pt x="4172" y="74022"/>
                </a:lnTo>
                <a:cubicBezTo>
                  <a:pt x="16093" y="33890"/>
                  <a:pt x="53344" y="4459"/>
                  <a:pt x="97450" y="4459"/>
                </a:cubicBezTo>
                <a:close/>
                <a:moveTo>
                  <a:pt x="340628" y="1783"/>
                </a:moveTo>
                <a:cubicBezTo>
                  <a:pt x="396059" y="1783"/>
                  <a:pt x="441357" y="46969"/>
                  <a:pt x="441357" y="102263"/>
                </a:cubicBezTo>
                <a:cubicBezTo>
                  <a:pt x="441357" y="157557"/>
                  <a:pt x="396059" y="202743"/>
                  <a:pt x="340628" y="202743"/>
                </a:cubicBezTo>
                <a:cubicBezTo>
                  <a:pt x="285198" y="202743"/>
                  <a:pt x="239900" y="157557"/>
                  <a:pt x="239900" y="102263"/>
                </a:cubicBezTo>
                <a:cubicBezTo>
                  <a:pt x="239900" y="46969"/>
                  <a:pt x="285198" y="1783"/>
                  <a:pt x="340628" y="1783"/>
                </a:cubicBezTo>
                <a:close/>
                <a:moveTo>
                  <a:pt x="590065" y="0"/>
                </a:moveTo>
                <a:cubicBezTo>
                  <a:pt x="646092" y="0"/>
                  <a:pt x="691390" y="45484"/>
                  <a:pt x="691390" y="101075"/>
                </a:cubicBezTo>
                <a:cubicBezTo>
                  <a:pt x="691390" y="156963"/>
                  <a:pt x="645794" y="202149"/>
                  <a:pt x="590065" y="202149"/>
                </a:cubicBezTo>
                <a:cubicBezTo>
                  <a:pt x="534039" y="202149"/>
                  <a:pt x="488741" y="156665"/>
                  <a:pt x="488741" y="101075"/>
                </a:cubicBezTo>
                <a:cubicBezTo>
                  <a:pt x="488741" y="45186"/>
                  <a:pt x="534337" y="0"/>
                  <a:pt x="590065" y="0"/>
                </a:cubicBezTo>
                <a:close/>
              </a:path>
            </a:pathLst>
          </a:custGeom>
          <a:solidFill>
            <a:schemeClr val="bg2"/>
          </a:solidFill>
          <a:ln w="2952" cap="flat">
            <a:noFill/>
            <a:prstDash val="solid"/>
            <a:miter/>
          </a:ln>
        </p:spPr>
        <p:txBody>
          <a:bodyPr rtlCol="0" anchor="ctr"/>
          <a:lstStyle/>
          <a:p>
            <a:endParaRPr lang="es-AR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0D11133C-7273-A939-575F-6F530E7DAA40}"/>
              </a:ext>
            </a:extLst>
          </p:cNvPr>
          <p:cNvSpPr/>
          <p:nvPr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bg2"/>
                </a:solidFill>
                <a:latin typeface="Montserrat Light" pitchFamily="2" charset="77"/>
                <a:ea typeface="Inter Light BETA" panose="020B0402030000000004" pitchFamily="34" charset="0"/>
              </a:rPr>
              <a:t>Grupo 4</a:t>
            </a:r>
            <a:endParaRPr lang="es-AR" sz="1100" b="1" spc="-10" dirty="0">
              <a:solidFill>
                <a:schemeClr val="bg2"/>
              </a:solidFill>
              <a:latin typeface="Montserrat SemiBold" pitchFamily="2" charset="77"/>
              <a:ea typeface="Inter Extra Bold" panose="020B05020300000000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3276302C-F3AE-D055-1902-1DAE296927AB}"/>
              </a:ext>
            </a:extLst>
          </p:cNvPr>
          <p:cNvGrpSpPr/>
          <p:nvPr/>
        </p:nvGrpSpPr>
        <p:grpSpPr>
          <a:xfrm>
            <a:off x="12138000" y="0"/>
            <a:ext cx="54000" cy="6858000"/>
            <a:chOff x="12138000" y="0"/>
            <a:chExt cx="54000" cy="6858000"/>
          </a:xfrm>
        </p:grpSpPr>
        <p:sp>
          <p:nvSpPr>
            <p:cNvPr id="56" name="Rectángulo 55">
              <a:extLst>
                <a:ext uri="{FF2B5EF4-FFF2-40B4-BE49-F238E27FC236}">
                  <a16:creationId xmlns:a16="http://schemas.microsoft.com/office/drawing/2014/main" id="{CE73A234-F7CB-E01A-E29E-938DC434218D}"/>
                </a:ext>
              </a:extLst>
            </p:cNvPr>
            <p:cNvSpPr/>
            <p:nvPr/>
          </p:nvSpPr>
          <p:spPr>
            <a:xfrm>
              <a:off x="12138000" y="0"/>
              <a:ext cx="54000" cy="936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CE4F5CC4-7F74-50DF-29BF-E012A0B9F9D8}"/>
                </a:ext>
              </a:extLst>
            </p:cNvPr>
            <p:cNvSpPr/>
            <p:nvPr/>
          </p:nvSpPr>
          <p:spPr>
            <a:xfrm>
              <a:off x="12138000" y="987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8" name="Rectángulo 57">
              <a:extLst>
                <a:ext uri="{FF2B5EF4-FFF2-40B4-BE49-F238E27FC236}">
                  <a16:creationId xmlns:a16="http://schemas.microsoft.com/office/drawing/2014/main" id="{92709C58-5175-2382-6334-A46317D1B1AB}"/>
                </a:ext>
              </a:extLst>
            </p:cNvPr>
            <p:cNvSpPr/>
            <p:nvPr/>
          </p:nvSpPr>
          <p:spPr>
            <a:xfrm>
              <a:off x="12138000" y="1974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9274809F-68A8-395B-43B3-487E7821D169}"/>
                </a:ext>
              </a:extLst>
            </p:cNvPr>
            <p:cNvSpPr/>
            <p:nvPr/>
          </p:nvSpPr>
          <p:spPr>
            <a:xfrm>
              <a:off x="12138000" y="2961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9E98EEC0-7AFD-F35A-76A4-6A25938CE372}"/>
                </a:ext>
              </a:extLst>
            </p:cNvPr>
            <p:cNvSpPr/>
            <p:nvPr/>
          </p:nvSpPr>
          <p:spPr>
            <a:xfrm>
              <a:off x="12138000" y="3948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396C4EC8-A92A-E969-B449-B0BEB793DB0A}"/>
                </a:ext>
              </a:extLst>
            </p:cNvPr>
            <p:cNvSpPr/>
            <p:nvPr/>
          </p:nvSpPr>
          <p:spPr>
            <a:xfrm>
              <a:off x="12138000" y="4935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6BC9CF60-61C6-2415-4D91-B6A188461D50}"/>
                </a:ext>
              </a:extLst>
            </p:cNvPr>
            <p:cNvSpPr/>
            <p:nvPr/>
          </p:nvSpPr>
          <p:spPr>
            <a:xfrm>
              <a:off x="12138000" y="5922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EE58EC0-3902-4C7B-811D-4327A7DD81A9}"/>
              </a:ext>
            </a:extLst>
          </p:cNvPr>
          <p:cNvSpPr txBox="1">
            <a:spLocks/>
          </p:cNvSpPr>
          <p:nvPr/>
        </p:nvSpPr>
        <p:spPr>
          <a:xfrm>
            <a:off x="2561124" y="4616005"/>
            <a:ext cx="7542996" cy="1121589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75000"/>
              </a:lnSpc>
            </a:pPr>
            <a:r>
              <a:rPr lang="es-ES_tradnl" sz="4800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/>
              </a:rPr>
              <a:t>Mejoras</a:t>
            </a:r>
          </a:p>
          <a:p>
            <a:pPr>
              <a:lnSpc>
                <a:spcPct val="75000"/>
              </a:lnSpc>
            </a:pPr>
            <a:r>
              <a:rPr lang="es-ES_tradnl" sz="4800" dirty="0">
                <a:solidFill>
                  <a:schemeClr val="accent1"/>
                </a:solidFill>
                <a:latin typeface="Montserrat"/>
              </a:rPr>
              <a:t>Cash </a:t>
            </a:r>
            <a:r>
              <a:rPr lang="es-ES_tradnl" sz="4800" dirty="0" err="1">
                <a:solidFill>
                  <a:schemeClr val="accent1"/>
                </a:solidFill>
                <a:latin typeface="Montserrat"/>
              </a:rPr>
              <a:t>Conversion</a:t>
            </a:r>
            <a:r>
              <a:rPr lang="es-ES_tradnl" sz="4800" dirty="0">
                <a:solidFill>
                  <a:schemeClr val="accent1"/>
                </a:solidFill>
                <a:latin typeface="Montserrat"/>
              </a:rPr>
              <a:t> </a:t>
            </a:r>
            <a:r>
              <a:rPr lang="es-ES_tradnl" sz="4800" dirty="0" err="1">
                <a:solidFill>
                  <a:schemeClr val="accent1"/>
                </a:solidFill>
                <a:latin typeface="Montserrat"/>
              </a:rPr>
              <a:t>Cycle</a:t>
            </a:r>
            <a:endParaRPr lang="es-ES" dirty="0">
              <a:solidFill>
                <a:schemeClr val="accent1"/>
              </a:solidFill>
            </a:endParaRPr>
          </a:p>
        </p:txBody>
      </p:sp>
      <p:sp>
        <p:nvSpPr>
          <p:cNvPr id="19" name="Rectángulo 18">
            <a:extLst>
              <a:ext uri="{FF2B5EF4-FFF2-40B4-BE49-F238E27FC236}">
                <a16:creationId xmlns:a16="http://schemas.microsoft.com/office/drawing/2014/main" id="{C8BB606A-A102-41E7-9222-B66E38E8A5F0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5097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129792E3-D120-DB40-BE41-D9CDF9706A72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6210069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1"/>
                </a:solidFill>
                <a:latin typeface="Montserrat" pitchFamily="2" charset="77"/>
              </a:rPr>
              <a:t>¿Qué nos dice?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6F47AD-FB8F-41B6-BDF1-D16995C62FF5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4D0BC66-A439-AA37-B1C6-D6572661839A}"/>
              </a:ext>
            </a:extLst>
          </p:cNvPr>
          <p:cNvSpPr/>
          <p:nvPr/>
        </p:nvSpPr>
        <p:spPr>
          <a:xfrm>
            <a:off x="1456396" y="1928873"/>
            <a:ext cx="10262638" cy="203352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7" name="Marcador de texto 8">
            <a:extLst>
              <a:ext uri="{FF2B5EF4-FFF2-40B4-BE49-F238E27FC236}">
                <a16:creationId xmlns:a16="http://schemas.microsoft.com/office/drawing/2014/main" id="{38836500-6AB6-BE46-7A82-71BA81658097}"/>
              </a:ext>
            </a:extLst>
          </p:cNvPr>
          <p:cNvSpPr txBox="1">
            <a:spLocks/>
          </p:cNvSpPr>
          <p:nvPr/>
        </p:nvSpPr>
        <p:spPr>
          <a:xfrm>
            <a:off x="2234657" y="2384618"/>
            <a:ext cx="612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CCC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29668C-3944-B706-B098-E47C1499F940}"/>
              </a:ext>
            </a:extLst>
          </p:cNvPr>
          <p:cNvSpPr txBox="1">
            <a:spLocks/>
          </p:cNvSpPr>
          <p:nvPr/>
        </p:nvSpPr>
        <p:spPr>
          <a:xfrm>
            <a:off x="4217105" y="2199953"/>
            <a:ext cx="1435669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en Inventario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:a16="http://schemas.microsoft.com/office/drawing/2014/main" id="{B2944560-520A-7988-C638-AF958CD6F827}"/>
              </a:ext>
            </a:extLst>
          </p:cNvPr>
          <p:cNvSpPr txBox="1">
            <a:spLocks/>
          </p:cNvSpPr>
          <p:nvPr/>
        </p:nvSpPr>
        <p:spPr>
          <a:xfrm>
            <a:off x="7023222" y="2199953"/>
            <a:ext cx="1435669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Cobranza</a:t>
            </a:r>
          </a:p>
        </p:txBody>
      </p:sp>
      <p:sp>
        <p:nvSpPr>
          <p:cNvPr id="11" name="Marcador de texto 8">
            <a:extLst>
              <a:ext uri="{FF2B5EF4-FFF2-40B4-BE49-F238E27FC236}">
                <a16:creationId xmlns:a16="http://schemas.microsoft.com/office/drawing/2014/main" id="{DFA1F22F-1DDE-8F4A-9147-897F4DA110F4}"/>
              </a:ext>
            </a:extLst>
          </p:cNvPr>
          <p:cNvSpPr txBox="1">
            <a:spLocks/>
          </p:cNvSpPr>
          <p:nvPr/>
        </p:nvSpPr>
        <p:spPr>
          <a:xfrm>
            <a:off x="9829341" y="2199953"/>
            <a:ext cx="1435670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Pago</a:t>
            </a:r>
          </a:p>
        </p:txBody>
      </p:sp>
      <p:sp>
        <p:nvSpPr>
          <p:cNvPr id="12" name="Es igual a 11">
            <a:extLst>
              <a:ext uri="{FF2B5EF4-FFF2-40B4-BE49-F238E27FC236}">
                <a16:creationId xmlns:a16="http://schemas.microsoft.com/office/drawing/2014/main" id="{6F51E5D8-6C1D-1364-EA23-6A54C0C5A189}"/>
              </a:ext>
            </a:extLst>
          </p:cNvPr>
          <p:cNvSpPr/>
          <p:nvPr/>
        </p:nvSpPr>
        <p:spPr>
          <a:xfrm>
            <a:off x="3351881" y="2374793"/>
            <a:ext cx="360000" cy="360000"/>
          </a:xfrm>
          <a:prstGeom prst="mathEqual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accent1"/>
              </a:solidFill>
            </a:endParaRPr>
          </a:p>
        </p:txBody>
      </p:sp>
      <p:sp>
        <p:nvSpPr>
          <p:cNvPr id="13" name="Signo más 12">
            <a:extLst>
              <a:ext uri="{FF2B5EF4-FFF2-40B4-BE49-F238E27FC236}">
                <a16:creationId xmlns:a16="http://schemas.microsoft.com/office/drawing/2014/main" id="{A6716A5F-E857-896E-2C53-480A490CABD5}"/>
              </a:ext>
            </a:extLst>
          </p:cNvPr>
          <p:cNvSpPr/>
          <p:nvPr/>
        </p:nvSpPr>
        <p:spPr>
          <a:xfrm>
            <a:off x="6157998" y="2374793"/>
            <a:ext cx="360000" cy="360000"/>
          </a:xfrm>
          <a:prstGeom prst="mathPlus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14" name="Signo menos 13">
            <a:extLst>
              <a:ext uri="{FF2B5EF4-FFF2-40B4-BE49-F238E27FC236}">
                <a16:creationId xmlns:a16="http://schemas.microsoft.com/office/drawing/2014/main" id="{75F273CC-0E46-BB31-EF1B-DC97E9E9CD63}"/>
              </a:ext>
            </a:extLst>
          </p:cNvPr>
          <p:cNvSpPr/>
          <p:nvPr/>
        </p:nvSpPr>
        <p:spPr>
          <a:xfrm>
            <a:off x="8964115" y="2374793"/>
            <a:ext cx="360000" cy="360000"/>
          </a:xfrm>
          <a:prstGeom prst="mathMinus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15" name="Forma libre 230">
            <a:extLst>
              <a:ext uri="{FF2B5EF4-FFF2-40B4-BE49-F238E27FC236}">
                <a16:creationId xmlns:a16="http://schemas.microsoft.com/office/drawing/2014/main" id="{FDB9C42B-55AE-3953-0BBF-0CCA87FACA1E}"/>
              </a:ext>
            </a:extLst>
          </p:cNvPr>
          <p:cNvSpPr/>
          <p:nvPr/>
        </p:nvSpPr>
        <p:spPr>
          <a:xfrm>
            <a:off x="4112770" y="2939218"/>
            <a:ext cx="1692000" cy="1152000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Inventarios</a:t>
            </a:r>
          </a:p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Ventas / 365</a:t>
            </a:r>
          </a:p>
          <a:p>
            <a:pPr>
              <a:spcBef>
                <a:spcPts val="1000"/>
              </a:spcBef>
            </a:pPr>
            <a:endParaRPr lang="es-ES_tradnl" sz="1400" b="1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7FBCDDDB-F093-D577-A992-9BA66817A190}"/>
              </a:ext>
            </a:extLst>
          </p:cNvPr>
          <p:cNvCxnSpPr>
            <a:cxnSpLocks/>
          </p:cNvCxnSpPr>
          <p:nvPr/>
        </p:nvCxnSpPr>
        <p:spPr>
          <a:xfrm>
            <a:off x="4171857" y="3397468"/>
            <a:ext cx="162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orma libre 230">
            <a:extLst>
              <a:ext uri="{FF2B5EF4-FFF2-40B4-BE49-F238E27FC236}">
                <a16:creationId xmlns:a16="http://schemas.microsoft.com/office/drawing/2014/main" id="{8698108A-BA81-4515-2733-A12C475A5CB6}"/>
              </a:ext>
            </a:extLst>
          </p:cNvPr>
          <p:cNvSpPr/>
          <p:nvPr/>
        </p:nvSpPr>
        <p:spPr>
          <a:xfrm>
            <a:off x="6808663" y="2939218"/>
            <a:ext cx="1692000" cy="1152000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Créditos</a:t>
            </a:r>
          </a:p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Ventas / 365</a:t>
            </a:r>
          </a:p>
          <a:p>
            <a:pPr>
              <a:spcBef>
                <a:spcPts val="1000"/>
              </a:spcBef>
            </a:pPr>
            <a:endParaRPr lang="es-ES_tradnl" sz="1400" b="1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cxnSp>
        <p:nvCxnSpPr>
          <p:cNvPr id="30" name="Conector recto 29">
            <a:extLst>
              <a:ext uri="{FF2B5EF4-FFF2-40B4-BE49-F238E27FC236}">
                <a16:creationId xmlns:a16="http://schemas.microsoft.com/office/drawing/2014/main" id="{2D5AABF2-45C1-7BF6-1005-022BBE53D206}"/>
              </a:ext>
            </a:extLst>
          </p:cNvPr>
          <p:cNvCxnSpPr>
            <a:cxnSpLocks/>
          </p:cNvCxnSpPr>
          <p:nvPr/>
        </p:nvCxnSpPr>
        <p:spPr>
          <a:xfrm>
            <a:off x="6939260" y="3397468"/>
            <a:ext cx="162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orma libre 230">
            <a:extLst>
              <a:ext uri="{FF2B5EF4-FFF2-40B4-BE49-F238E27FC236}">
                <a16:creationId xmlns:a16="http://schemas.microsoft.com/office/drawing/2014/main" id="{0430F9E8-21AB-A389-419C-45ABD8665B65}"/>
              </a:ext>
            </a:extLst>
          </p:cNvPr>
          <p:cNvSpPr/>
          <p:nvPr/>
        </p:nvSpPr>
        <p:spPr>
          <a:xfrm>
            <a:off x="9647575" y="2939218"/>
            <a:ext cx="1800000" cy="1144578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Deudas Com.</a:t>
            </a:r>
          </a:p>
          <a:p>
            <a:pPr algn="ctr">
              <a:spcAft>
                <a:spcPts val="6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Costos / 365</a:t>
            </a:r>
          </a:p>
          <a:p>
            <a:pPr>
              <a:spcBef>
                <a:spcPts val="1000"/>
              </a:spcBef>
            </a:pPr>
            <a:endParaRPr lang="es-ES_tradnl" sz="1400" b="1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cxnSp>
        <p:nvCxnSpPr>
          <p:cNvPr id="32" name="Conector recto 31">
            <a:extLst>
              <a:ext uri="{FF2B5EF4-FFF2-40B4-BE49-F238E27FC236}">
                <a16:creationId xmlns:a16="http://schemas.microsoft.com/office/drawing/2014/main" id="{A824686A-3FC5-0B7E-FE09-0818A6BBE25E}"/>
              </a:ext>
            </a:extLst>
          </p:cNvPr>
          <p:cNvCxnSpPr>
            <a:cxnSpLocks/>
          </p:cNvCxnSpPr>
          <p:nvPr/>
        </p:nvCxnSpPr>
        <p:spPr>
          <a:xfrm>
            <a:off x="9706663" y="3397468"/>
            <a:ext cx="162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" name="Imagen 42">
            <a:extLst>
              <a:ext uri="{FF2B5EF4-FFF2-40B4-BE49-F238E27FC236}">
                <a16:creationId xmlns:a16="http://schemas.microsoft.com/office/drawing/2014/main" id="{632121BE-0BAF-F2E3-47B8-4C28ED07ED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6396" y="4107780"/>
            <a:ext cx="3557736" cy="2614163"/>
          </a:xfrm>
          <a:prstGeom prst="rect">
            <a:avLst/>
          </a:prstGeom>
        </p:spPr>
      </p:pic>
      <p:sp>
        <p:nvSpPr>
          <p:cNvPr id="44" name="Marcador de texto 8">
            <a:extLst>
              <a:ext uri="{FF2B5EF4-FFF2-40B4-BE49-F238E27FC236}">
                <a16:creationId xmlns:a16="http://schemas.microsoft.com/office/drawing/2014/main" id="{D5C06C05-4968-D9B5-B156-602744FABAEF}"/>
              </a:ext>
            </a:extLst>
          </p:cNvPr>
          <p:cNvSpPr txBox="1">
            <a:spLocks/>
          </p:cNvSpPr>
          <p:nvPr/>
        </p:nvSpPr>
        <p:spPr>
          <a:xfrm>
            <a:off x="5540277" y="4822284"/>
            <a:ext cx="5306399" cy="127746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3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“Tiempo entre que se paga y se cobra”</a:t>
            </a:r>
          </a:p>
        </p:txBody>
      </p:sp>
    </p:spTree>
    <p:extLst>
      <p:ext uri="{BB962C8B-B14F-4D97-AF65-F5344CB8AC3E}">
        <p14:creationId xmlns:p14="http://schemas.microsoft.com/office/powerpoint/2010/main" val="2354450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129792E3-D120-DB40-BE41-D9CDF9706A72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6210069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1"/>
                </a:solidFill>
                <a:latin typeface="Montserrat" pitchFamily="2" charset="77"/>
              </a:rPr>
              <a:t>¿Qué nos dice?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6F47AD-FB8F-41B6-BDF1-D16995C62FF5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4D0BC66-A439-AA37-B1C6-D6572661839A}"/>
              </a:ext>
            </a:extLst>
          </p:cNvPr>
          <p:cNvSpPr/>
          <p:nvPr/>
        </p:nvSpPr>
        <p:spPr>
          <a:xfrm>
            <a:off x="1456396" y="1928873"/>
            <a:ext cx="10262638" cy="2033527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15" name="Forma libre 230">
            <a:extLst>
              <a:ext uri="{FF2B5EF4-FFF2-40B4-BE49-F238E27FC236}">
                <a16:creationId xmlns:a16="http://schemas.microsoft.com/office/drawing/2014/main" id="{FDB9C42B-55AE-3953-0BBF-0CCA87FACA1E}"/>
              </a:ext>
            </a:extLst>
          </p:cNvPr>
          <p:cNvSpPr/>
          <p:nvPr/>
        </p:nvSpPr>
        <p:spPr>
          <a:xfrm>
            <a:off x="4438309" y="3035926"/>
            <a:ext cx="1022285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73</a:t>
            </a:r>
          </a:p>
        </p:txBody>
      </p:sp>
      <p:sp>
        <p:nvSpPr>
          <p:cNvPr id="33" name="Forma libre 231">
            <a:extLst>
              <a:ext uri="{FF2B5EF4-FFF2-40B4-BE49-F238E27FC236}">
                <a16:creationId xmlns:a16="http://schemas.microsoft.com/office/drawing/2014/main" id="{0BD24474-A4F6-A19F-FEDD-D3B6B640175A}"/>
              </a:ext>
            </a:extLst>
          </p:cNvPr>
          <p:cNvSpPr/>
          <p:nvPr/>
        </p:nvSpPr>
        <p:spPr>
          <a:xfrm>
            <a:off x="1456396" y="4107780"/>
            <a:ext cx="3506937" cy="2413017"/>
          </a:xfrm>
          <a:custGeom>
            <a:avLst/>
            <a:gdLst>
              <a:gd name="connsiteX0" fmla="*/ 0 w 3506937"/>
              <a:gd name="connsiteY0" fmla="*/ 0 h 1600009"/>
              <a:gd name="connsiteX1" fmla="*/ 3404362 w 3506937"/>
              <a:gd name="connsiteY1" fmla="*/ 0 h 1600009"/>
              <a:gd name="connsiteX2" fmla="*/ 3404362 w 3506937"/>
              <a:gd name="connsiteY2" fmla="*/ 565687 h 1600009"/>
              <a:gd name="connsiteX3" fmla="*/ 3405113 w 3506937"/>
              <a:gd name="connsiteY3" fmla="*/ 564936 h 1600009"/>
              <a:gd name="connsiteX4" fmla="*/ 3506937 w 3506937"/>
              <a:gd name="connsiteY4" fmla="*/ 666759 h 1600009"/>
              <a:gd name="connsiteX5" fmla="*/ 3405113 w 3506937"/>
              <a:gd name="connsiteY5" fmla="*/ 768583 h 1600009"/>
              <a:gd name="connsiteX6" fmla="*/ 3404362 w 3506937"/>
              <a:gd name="connsiteY6" fmla="*/ 767832 h 1600009"/>
              <a:gd name="connsiteX7" fmla="*/ 3404362 w 3506937"/>
              <a:gd name="connsiteY7" fmla="*/ 1600009 h 1600009"/>
              <a:gd name="connsiteX8" fmla="*/ 0 w 3506937"/>
              <a:gd name="connsiteY8" fmla="*/ 1600009 h 1600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1600009">
                <a:moveTo>
                  <a:pt x="0" y="0"/>
                </a:moveTo>
                <a:lnTo>
                  <a:pt x="3404362" y="0"/>
                </a:lnTo>
                <a:lnTo>
                  <a:pt x="3404362" y="565687"/>
                </a:lnTo>
                <a:lnTo>
                  <a:pt x="3405113" y="564936"/>
                </a:lnTo>
                <a:lnTo>
                  <a:pt x="3506937" y="666759"/>
                </a:lnTo>
                <a:lnTo>
                  <a:pt x="3405113" y="768583"/>
                </a:lnTo>
                <a:lnTo>
                  <a:pt x="3404362" y="767832"/>
                </a:lnTo>
                <a:lnTo>
                  <a:pt x="3404362" y="1600009"/>
                </a:lnTo>
                <a:lnTo>
                  <a:pt x="0" y="160000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>
              <a:spcAft>
                <a:spcPts val="1800"/>
              </a:spcAft>
            </a:pPr>
            <a:r>
              <a:rPr lang="es-ES_tradnl" sz="16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Datos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Ventas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Costos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Inventarios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Créditos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Deudas Comerciales</a:t>
            </a:r>
          </a:p>
          <a:p>
            <a:pPr marL="171450" indent="-171450">
              <a:lnSpc>
                <a:spcPct val="150000"/>
              </a:lnSpc>
              <a:buClr>
                <a:schemeClr val="accent1"/>
              </a:buClr>
              <a:buFont typeface="Letra del sistema regular"/>
              <a:buChar char="●"/>
            </a:pPr>
            <a:r>
              <a:rPr lang="es-ES_tradnl" sz="1200" dirty="0">
                <a:solidFill>
                  <a:schemeClr val="tx1">
                    <a:lumMod val="90000"/>
                    <a:lumOff val="10000"/>
                  </a:schemeClr>
                </a:solidFill>
              </a:rPr>
              <a:t>Año</a:t>
            </a:r>
          </a:p>
        </p:txBody>
      </p:sp>
      <p:cxnSp>
        <p:nvCxnSpPr>
          <p:cNvPr id="34" name="Straight Connector 54">
            <a:extLst>
              <a:ext uri="{FF2B5EF4-FFF2-40B4-BE49-F238E27FC236}">
                <a16:creationId xmlns:a16="http://schemas.microsoft.com/office/drawing/2014/main" id="{97BA6978-303C-2073-DCF6-48DBB291901A}"/>
              </a:ext>
            </a:extLst>
          </p:cNvPr>
          <p:cNvCxnSpPr>
            <a:cxnSpLocks/>
          </p:cNvCxnSpPr>
          <p:nvPr/>
        </p:nvCxnSpPr>
        <p:spPr>
          <a:xfrm>
            <a:off x="1456396" y="4107780"/>
            <a:ext cx="3404362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33B7161D-18CF-9CB1-10BE-D56ABEBD7102}"/>
              </a:ext>
            </a:extLst>
          </p:cNvPr>
          <p:cNvSpPr txBox="1"/>
          <p:nvPr/>
        </p:nvSpPr>
        <p:spPr>
          <a:xfrm>
            <a:off x="3499968" y="4752509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$10.000.000</a:t>
            </a:r>
          </a:p>
        </p:txBody>
      </p:sp>
      <p:sp>
        <p:nvSpPr>
          <p:cNvPr id="37" name="CuadroTexto 36">
            <a:extLst>
              <a:ext uri="{FF2B5EF4-FFF2-40B4-BE49-F238E27FC236}">
                <a16:creationId xmlns:a16="http://schemas.microsoft.com/office/drawing/2014/main" id="{C1B46C84-FC6A-A07C-E809-853647EB8FCE}"/>
              </a:ext>
            </a:extLst>
          </p:cNvPr>
          <p:cNvSpPr txBox="1"/>
          <p:nvPr/>
        </p:nvSpPr>
        <p:spPr>
          <a:xfrm>
            <a:off x="3602560" y="5028930"/>
            <a:ext cx="1107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$8.000.000</a:t>
            </a:r>
          </a:p>
        </p:txBody>
      </p:sp>
      <p:sp>
        <p:nvSpPr>
          <p:cNvPr id="38" name="CuadroTexto 37">
            <a:extLst>
              <a:ext uri="{FF2B5EF4-FFF2-40B4-BE49-F238E27FC236}">
                <a16:creationId xmlns:a16="http://schemas.microsoft.com/office/drawing/2014/main" id="{1551EDAB-52AC-04C1-A153-EA7627B6CB69}"/>
              </a:ext>
            </a:extLst>
          </p:cNvPr>
          <p:cNvSpPr txBox="1"/>
          <p:nvPr/>
        </p:nvSpPr>
        <p:spPr>
          <a:xfrm>
            <a:off x="3602560" y="5305351"/>
            <a:ext cx="11079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$2.000.000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30A46949-8132-5CB3-BF5C-47807EC66F93}"/>
              </a:ext>
            </a:extLst>
          </p:cNvPr>
          <p:cNvSpPr txBox="1"/>
          <p:nvPr/>
        </p:nvSpPr>
        <p:spPr>
          <a:xfrm>
            <a:off x="3756449" y="5581772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$657.534</a:t>
            </a:r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E4C765A3-01F8-A450-DC62-6D3BAE37DC7C}"/>
              </a:ext>
            </a:extLst>
          </p:cNvPr>
          <p:cNvSpPr txBox="1"/>
          <p:nvPr/>
        </p:nvSpPr>
        <p:spPr>
          <a:xfrm>
            <a:off x="3756449" y="5858193"/>
            <a:ext cx="9541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$657.534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3DB5E0D2-8057-5A9C-EAF7-2D5E56E30B9B}"/>
              </a:ext>
            </a:extLst>
          </p:cNvPr>
          <p:cNvSpPr txBox="1"/>
          <p:nvPr/>
        </p:nvSpPr>
        <p:spPr>
          <a:xfrm>
            <a:off x="4218113" y="6134613"/>
            <a:ext cx="49244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b="1" dirty="0">
                <a:solidFill>
                  <a:schemeClr val="accent1"/>
                </a:solidFill>
              </a:rPr>
              <a:t>365</a:t>
            </a:r>
          </a:p>
        </p:txBody>
      </p:sp>
      <p:sp>
        <p:nvSpPr>
          <p:cNvPr id="2" name="Marcador de texto 8">
            <a:extLst>
              <a:ext uri="{FF2B5EF4-FFF2-40B4-BE49-F238E27FC236}">
                <a16:creationId xmlns:a16="http://schemas.microsoft.com/office/drawing/2014/main" id="{F2C2E86F-D007-D49C-6925-2C4AF0DB61B5}"/>
              </a:ext>
            </a:extLst>
          </p:cNvPr>
          <p:cNvSpPr txBox="1">
            <a:spLocks/>
          </p:cNvSpPr>
          <p:nvPr/>
        </p:nvSpPr>
        <p:spPr>
          <a:xfrm>
            <a:off x="5382141" y="4083796"/>
            <a:ext cx="6620671" cy="2420919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AR" sz="2400" b="1" u="sng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Conclusión:</a:t>
            </a:r>
            <a:r>
              <a:rPr lang="es-AR" sz="2000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ES" sz="20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El tiempo de generación de cash es de </a:t>
            </a:r>
            <a:r>
              <a:rPr lang="es-ES" sz="2000" u="sng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97 días</a:t>
            </a:r>
            <a:r>
              <a:rPr lang="es-ES" sz="20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.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10000"/>
            </a:pPr>
            <a:r>
              <a:rPr lang="es-ES" sz="16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Convertir los inventarios en ventas. </a:t>
            </a:r>
            <a:r>
              <a:rPr lang="es-ES" sz="16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73 días </a:t>
            </a:r>
          </a:p>
          <a:p>
            <a:pPr lvl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>
                <a:schemeClr val="accent1"/>
              </a:buClr>
              <a:buSzPct val="110000"/>
            </a:pPr>
            <a:r>
              <a:rPr lang="es-ES" sz="16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Convertir las ventas en Cash. </a:t>
            </a:r>
            <a:r>
              <a:rPr lang="es-ES" sz="16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24 días.</a:t>
            </a:r>
            <a:endParaRPr lang="es-ES" sz="2000" b="1" u="sng" dirty="0"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10000"/>
              <a:buNone/>
            </a:pPr>
            <a:endParaRPr lang="es-ES" sz="2000" dirty="0"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ct val="110000"/>
              <a:buNone/>
            </a:pPr>
            <a:r>
              <a:rPr lang="es-ES" sz="20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El tiempo en que se paga es de </a:t>
            </a:r>
            <a:r>
              <a:rPr lang="es-ES" sz="2000" u="sng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30 días</a:t>
            </a:r>
            <a:endParaRPr lang="es-AR" sz="3200" b="1" u="sng" dirty="0">
              <a:solidFill>
                <a:schemeClr val="accent1"/>
              </a:solidFill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Forma libre 230">
            <a:extLst>
              <a:ext uri="{FF2B5EF4-FFF2-40B4-BE49-F238E27FC236}">
                <a16:creationId xmlns:a16="http://schemas.microsoft.com/office/drawing/2014/main" id="{22FF3CF1-93A3-7570-43C0-E59D3D5D8F4A}"/>
              </a:ext>
            </a:extLst>
          </p:cNvPr>
          <p:cNvSpPr/>
          <p:nvPr/>
        </p:nvSpPr>
        <p:spPr>
          <a:xfrm>
            <a:off x="7146125" y="3035926"/>
            <a:ext cx="1022285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24</a:t>
            </a:r>
          </a:p>
        </p:txBody>
      </p:sp>
      <p:sp>
        <p:nvSpPr>
          <p:cNvPr id="4" name="Forma libre 230">
            <a:extLst>
              <a:ext uri="{FF2B5EF4-FFF2-40B4-BE49-F238E27FC236}">
                <a16:creationId xmlns:a16="http://schemas.microsoft.com/office/drawing/2014/main" id="{386D40D8-AE14-B3D6-7D44-A1FFF48DCFD2}"/>
              </a:ext>
            </a:extLst>
          </p:cNvPr>
          <p:cNvSpPr/>
          <p:nvPr/>
        </p:nvSpPr>
        <p:spPr>
          <a:xfrm>
            <a:off x="10035330" y="3035926"/>
            <a:ext cx="1022285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30</a:t>
            </a:r>
          </a:p>
        </p:txBody>
      </p:sp>
      <p:sp>
        <p:nvSpPr>
          <p:cNvPr id="8" name="Forma libre 230">
            <a:extLst>
              <a:ext uri="{FF2B5EF4-FFF2-40B4-BE49-F238E27FC236}">
                <a16:creationId xmlns:a16="http://schemas.microsoft.com/office/drawing/2014/main" id="{2E1A35AF-C6A6-279C-4562-32312C8DAEFB}"/>
              </a:ext>
            </a:extLst>
          </p:cNvPr>
          <p:cNvSpPr/>
          <p:nvPr/>
        </p:nvSpPr>
        <p:spPr>
          <a:xfrm>
            <a:off x="2009668" y="3035926"/>
            <a:ext cx="1022285" cy="813735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2800" b="1" dirty="0">
                <a:solidFill>
                  <a:schemeClr val="accent1"/>
                </a:solidFill>
                <a:latin typeface="Montserrat" pitchFamily="2" charset="77"/>
              </a:rPr>
              <a:t>67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3391365B-4376-6B70-ABBA-EF31E2E4519F}"/>
              </a:ext>
            </a:extLst>
          </p:cNvPr>
          <p:cNvSpPr txBox="1">
            <a:spLocks/>
          </p:cNvSpPr>
          <p:nvPr/>
        </p:nvSpPr>
        <p:spPr>
          <a:xfrm>
            <a:off x="2234657" y="2384618"/>
            <a:ext cx="612000" cy="34035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CCC</a:t>
            </a:r>
          </a:p>
        </p:txBody>
      </p:sp>
      <p:sp>
        <p:nvSpPr>
          <p:cNvPr id="17" name="Marcador de texto 8">
            <a:extLst>
              <a:ext uri="{FF2B5EF4-FFF2-40B4-BE49-F238E27FC236}">
                <a16:creationId xmlns:a16="http://schemas.microsoft.com/office/drawing/2014/main" id="{4E827644-0613-38BE-09B0-091D3B5E0303}"/>
              </a:ext>
            </a:extLst>
          </p:cNvPr>
          <p:cNvSpPr txBox="1">
            <a:spLocks/>
          </p:cNvSpPr>
          <p:nvPr/>
        </p:nvSpPr>
        <p:spPr>
          <a:xfrm>
            <a:off x="4217105" y="2199953"/>
            <a:ext cx="1435669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en Inventario</a:t>
            </a:r>
          </a:p>
        </p:txBody>
      </p:sp>
      <p:sp>
        <p:nvSpPr>
          <p:cNvPr id="18" name="Marcador de texto 8">
            <a:extLst>
              <a:ext uri="{FF2B5EF4-FFF2-40B4-BE49-F238E27FC236}">
                <a16:creationId xmlns:a16="http://schemas.microsoft.com/office/drawing/2014/main" id="{CF226E3F-8BBB-110C-50FF-ACAE06353AD2}"/>
              </a:ext>
            </a:extLst>
          </p:cNvPr>
          <p:cNvSpPr txBox="1">
            <a:spLocks/>
          </p:cNvSpPr>
          <p:nvPr/>
        </p:nvSpPr>
        <p:spPr>
          <a:xfrm>
            <a:off x="7023222" y="2199953"/>
            <a:ext cx="1435669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Cobranza</a:t>
            </a:r>
          </a:p>
        </p:txBody>
      </p:sp>
      <p:sp>
        <p:nvSpPr>
          <p:cNvPr id="19" name="Marcador de texto 8">
            <a:extLst>
              <a:ext uri="{FF2B5EF4-FFF2-40B4-BE49-F238E27FC236}">
                <a16:creationId xmlns:a16="http://schemas.microsoft.com/office/drawing/2014/main" id="{C7186F07-E119-43A8-D563-134422D91A96}"/>
              </a:ext>
            </a:extLst>
          </p:cNvPr>
          <p:cNvSpPr txBox="1">
            <a:spLocks/>
          </p:cNvSpPr>
          <p:nvPr/>
        </p:nvSpPr>
        <p:spPr>
          <a:xfrm>
            <a:off x="9829341" y="2199953"/>
            <a:ext cx="1435670" cy="70968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1500"/>
              </a:spcAft>
              <a:buNone/>
            </a:pPr>
            <a:r>
              <a:rPr lang="es-AR" sz="20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Pago</a:t>
            </a:r>
          </a:p>
        </p:txBody>
      </p:sp>
      <p:sp>
        <p:nvSpPr>
          <p:cNvPr id="20" name="Es igual a 19">
            <a:extLst>
              <a:ext uri="{FF2B5EF4-FFF2-40B4-BE49-F238E27FC236}">
                <a16:creationId xmlns:a16="http://schemas.microsoft.com/office/drawing/2014/main" id="{1F5C88A2-1F34-1D3C-CE40-071FF93D246F}"/>
              </a:ext>
            </a:extLst>
          </p:cNvPr>
          <p:cNvSpPr/>
          <p:nvPr/>
        </p:nvSpPr>
        <p:spPr>
          <a:xfrm>
            <a:off x="3351881" y="2374793"/>
            <a:ext cx="360000" cy="360000"/>
          </a:xfrm>
          <a:prstGeom prst="mathEqual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accent1"/>
              </a:solidFill>
            </a:endParaRPr>
          </a:p>
        </p:txBody>
      </p:sp>
      <p:sp>
        <p:nvSpPr>
          <p:cNvPr id="21" name="Signo más 20">
            <a:extLst>
              <a:ext uri="{FF2B5EF4-FFF2-40B4-BE49-F238E27FC236}">
                <a16:creationId xmlns:a16="http://schemas.microsoft.com/office/drawing/2014/main" id="{719DE0B2-B070-13C5-7F97-F9DF7DC9677D}"/>
              </a:ext>
            </a:extLst>
          </p:cNvPr>
          <p:cNvSpPr/>
          <p:nvPr/>
        </p:nvSpPr>
        <p:spPr>
          <a:xfrm>
            <a:off x="6157998" y="2374793"/>
            <a:ext cx="360000" cy="360000"/>
          </a:xfrm>
          <a:prstGeom prst="mathPlus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22" name="Signo menos 21">
            <a:extLst>
              <a:ext uri="{FF2B5EF4-FFF2-40B4-BE49-F238E27FC236}">
                <a16:creationId xmlns:a16="http://schemas.microsoft.com/office/drawing/2014/main" id="{0AB67624-8F42-A6F4-C002-6A9ED8A9D925}"/>
              </a:ext>
            </a:extLst>
          </p:cNvPr>
          <p:cNvSpPr/>
          <p:nvPr/>
        </p:nvSpPr>
        <p:spPr>
          <a:xfrm>
            <a:off x="8964115" y="2374793"/>
            <a:ext cx="360000" cy="360000"/>
          </a:xfrm>
          <a:prstGeom prst="mathMinus">
            <a:avLst/>
          </a:prstGeom>
          <a:solidFill>
            <a:schemeClr val="accent1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6359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129792E3-D120-DB40-BE41-D9CDF9706A72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6210069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1"/>
                </a:solidFill>
                <a:latin typeface="Montserrat" pitchFamily="2" charset="77"/>
              </a:rPr>
              <a:t>Mejoras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6F47AD-FB8F-41B6-BDF1-D16995C62FF5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4D0BC66-A439-AA37-B1C6-D6572661839A}"/>
              </a:ext>
            </a:extLst>
          </p:cNvPr>
          <p:cNvSpPr/>
          <p:nvPr/>
        </p:nvSpPr>
        <p:spPr>
          <a:xfrm>
            <a:off x="1638479" y="1928873"/>
            <a:ext cx="9849328" cy="4756453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29668C-3944-B706-B098-E47C1499F940}"/>
              </a:ext>
            </a:extLst>
          </p:cNvPr>
          <p:cNvSpPr txBox="1">
            <a:spLocks/>
          </p:cNvSpPr>
          <p:nvPr/>
        </p:nvSpPr>
        <p:spPr>
          <a:xfrm>
            <a:off x="2041171" y="3343654"/>
            <a:ext cx="3590072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en Inventario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Cobranza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Pago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CCC</a:t>
            </a:r>
          </a:p>
        </p:txBody>
      </p:sp>
      <p:sp>
        <p:nvSpPr>
          <p:cNvPr id="15" name="Forma libre 230">
            <a:extLst>
              <a:ext uri="{FF2B5EF4-FFF2-40B4-BE49-F238E27FC236}">
                <a16:creationId xmlns:a16="http://schemas.microsoft.com/office/drawing/2014/main" id="{FDB9C42B-55AE-3953-0BBF-0CCA87FACA1E}"/>
              </a:ext>
            </a:extLst>
          </p:cNvPr>
          <p:cNvSpPr/>
          <p:nvPr/>
        </p:nvSpPr>
        <p:spPr>
          <a:xfrm>
            <a:off x="5694386" y="1913160"/>
            <a:ext cx="2176352" cy="521711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u="sng" dirty="0">
                <a:solidFill>
                  <a:schemeClr val="accent1"/>
                </a:solidFill>
                <a:latin typeface="Montserrat" pitchFamily="2" charset="77"/>
              </a:rPr>
              <a:t>ORIGINAL</a:t>
            </a:r>
            <a:endParaRPr lang="es-ES_tradnl" sz="1400" b="1" u="sng" dirty="0">
              <a:solidFill>
                <a:schemeClr val="accent1"/>
              </a:solidFill>
              <a:latin typeface="Montserrat" pitchFamily="2" charset="77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7FBCDDDB-F093-D577-A992-9BA66817A190}"/>
              </a:ext>
            </a:extLst>
          </p:cNvPr>
          <p:cNvCxnSpPr>
            <a:cxnSpLocks/>
          </p:cNvCxnSpPr>
          <p:nvPr/>
        </p:nvCxnSpPr>
        <p:spPr>
          <a:xfrm>
            <a:off x="2115532" y="3155575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texto 8">
            <a:extLst>
              <a:ext uri="{FF2B5EF4-FFF2-40B4-BE49-F238E27FC236}">
                <a16:creationId xmlns:a16="http://schemas.microsoft.com/office/drawing/2014/main" id="{46F38A76-86EE-5EC6-2147-8CB52A95F3F6}"/>
              </a:ext>
            </a:extLst>
          </p:cNvPr>
          <p:cNvSpPr txBox="1">
            <a:spLocks/>
          </p:cNvSpPr>
          <p:nvPr/>
        </p:nvSpPr>
        <p:spPr>
          <a:xfrm>
            <a:off x="2041171" y="2402842"/>
            <a:ext cx="3590072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Ventas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Costos</a:t>
            </a:r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1BA0C6C9-2879-371F-8FBD-78E0104B4CBC}"/>
              </a:ext>
            </a:extLst>
          </p:cNvPr>
          <p:cNvSpPr txBox="1">
            <a:spLocks/>
          </p:cNvSpPr>
          <p:nvPr/>
        </p:nvSpPr>
        <p:spPr>
          <a:xfrm>
            <a:off x="2041171" y="4875397"/>
            <a:ext cx="3590072" cy="86318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Inventarios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Créditos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Deudas Comerciales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A53F00BB-ED2D-8B82-54DC-44E1C985C25A}"/>
              </a:ext>
            </a:extLst>
          </p:cNvPr>
          <p:cNvSpPr txBox="1">
            <a:spLocks/>
          </p:cNvSpPr>
          <p:nvPr/>
        </p:nvSpPr>
        <p:spPr>
          <a:xfrm>
            <a:off x="2041171" y="6111674"/>
            <a:ext cx="3590072" cy="2722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Capital de Trabajo Operativo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30B3D083-B0F6-5AA6-1424-E54F5CD998AC}"/>
              </a:ext>
            </a:extLst>
          </p:cNvPr>
          <p:cNvCxnSpPr>
            <a:cxnSpLocks/>
          </p:cNvCxnSpPr>
          <p:nvPr/>
        </p:nvCxnSpPr>
        <p:spPr>
          <a:xfrm>
            <a:off x="2115532" y="4690084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181A18D6-1539-65AD-156E-AEB88E49EFF7}"/>
              </a:ext>
            </a:extLst>
          </p:cNvPr>
          <p:cNvCxnSpPr>
            <a:cxnSpLocks/>
          </p:cNvCxnSpPr>
          <p:nvPr/>
        </p:nvCxnSpPr>
        <p:spPr>
          <a:xfrm>
            <a:off x="2115532" y="5930308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rma libre 230">
            <a:extLst>
              <a:ext uri="{FF2B5EF4-FFF2-40B4-BE49-F238E27FC236}">
                <a16:creationId xmlns:a16="http://schemas.microsoft.com/office/drawing/2014/main" id="{DD1524ED-FB23-BDE6-3C34-1CC6BD60D069}"/>
              </a:ext>
            </a:extLst>
          </p:cNvPr>
          <p:cNvSpPr/>
          <p:nvPr/>
        </p:nvSpPr>
        <p:spPr>
          <a:xfrm>
            <a:off x="8395338" y="1928887"/>
            <a:ext cx="2176352" cy="521711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u="sng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MEJORA</a:t>
            </a:r>
            <a:endParaRPr lang="es-ES_tradnl" sz="1400" b="1" u="sng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sp>
        <p:nvSpPr>
          <p:cNvPr id="20" name="Marcador de texto 8">
            <a:extLst>
              <a:ext uri="{FF2B5EF4-FFF2-40B4-BE49-F238E27FC236}">
                <a16:creationId xmlns:a16="http://schemas.microsoft.com/office/drawing/2014/main" id="{E6E0B056-B732-0085-86F0-865F3DAD1461}"/>
              </a:ext>
            </a:extLst>
          </p:cNvPr>
          <p:cNvSpPr txBox="1">
            <a:spLocks/>
          </p:cNvSpPr>
          <p:nvPr/>
        </p:nvSpPr>
        <p:spPr>
          <a:xfrm>
            <a:off x="5957057" y="2402842"/>
            <a:ext cx="1442540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$10.000.000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$8.000.000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F490EEDD-09D7-EBB9-A775-435CB659996E}"/>
              </a:ext>
            </a:extLst>
          </p:cNvPr>
          <p:cNvSpPr txBox="1">
            <a:spLocks/>
          </p:cNvSpPr>
          <p:nvPr/>
        </p:nvSpPr>
        <p:spPr>
          <a:xfrm>
            <a:off x="6586878" y="3343654"/>
            <a:ext cx="518109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73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24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30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67</a:t>
            </a:r>
          </a:p>
        </p:txBody>
      </p:sp>
      <p:sp>
        <p:nvSpPr>
          <p:cNvPr id="22" name="Marcador de texto 8">
            <a:extLst>
              <a:ext uri="{FF2B5EF4-FFF2-40B4-BE49-F238E27FC236}">
                <a16:creationId xmlns:a16="http://schemas.microsoft.com/office/drawing/2014/main" id="{24C48D7E-810A-61A1-5D91-5F7AB154500E}"/>
              </a:ext>
            </a:extLst>
          </p:cNvPr>
          <p:cNvSpPr txBox="1">
            <a:spLocks/>
          </p:cNvSpPr>
          <p:nvPr/>
        </p:nvSpPr>
        <p:spPr>
          <a:xfrm>
            <a:off x="5223245" y="4875397"/>
            <a:ext cx="2176352" cy="86318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$2.000.000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$657.534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$657.534</a:t>
            </a:r>
          </a:p>
        </p:txBody>
      </p:sp>
      <p:sp>
        <p:nvSpPr>
          <p:cNvPr id="25" name="Marcador de texto 8">
            <a:extLst>
              <a:ext uri="{FF2B5EF4-FFF2-40B4-BE49-F238E27FC236}">
                <a16:creationId xmlns:a16="http://schemas.microsoft.com/office/drawing/2014/main" id="{C6A39773-B48E-D4DC-F4AF-333401F465BF}"/>
              </a:ext>
            </a:extLst>
          </p:cNvPr>
          <p:cNvSpPr txBox="1">
            <a:spLocks/>
          </p:cNvSpPr>
          <p:nvPr/>
        </p:nvSpPr>
        <p:spPr>
          <a:xfrm>
            <a:off x="5223245" y="6111674"/>
            <a:ext cx="2176352" cy="2722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$2.000.000</a:t>
            </a:r>
          </a:p>
        </p:txBody>
      </p:sp>
      <p:sp>
        <p:nvSpPr>
          <p:cNvPr id="26" name="Flecha: a la izquierda, derecha y arriba 25">
            <a:extLst>
              <a:ext uri="{FF2B5EF4-FFF2-40B4-BE49-F238E27FC236}">
                <a16:creationId xmlns:a16="http://schemas.microsoft.com/office/drawing/2014/main" id="{3AC61115-5BA0-24C2-8355-A93F33423E11}"/>
              </a:ext>
            </a:extLst>
          </p:cNvPr>
          <p:cNvSpPr/>
          <p:nvPr/>
        </p:nvSpPr>
        <p:spPr>
          <a:xfrm rot="5400000">
            <a:off x="6123038" y="4017588"/>
            <a:ext cx="4194187" cy="538498"/>
          </a:xfrm>
          <a:prstGeom prst="leftRightUpArrow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27" name="Marcador de texto 8">
            <a:extLst>
              <a:ext uri="{FF2B5EF4-FFF2-40B4-BE49-F238E27FC236}">
                <a16:creationId xmlns:a16="http://schemas.microsoft.com/office/drawing/2014/main" id="{91FF5F34-7E6F-700C-6CA3-A47D0CF0495C}"/>
              </a:ext>
            </a:extLst>
          </p:cNvPr>
          <p:cNvSpPr txBox="1">
            <a:spLocks/>
          </p:cNvSpPr>
          <p:nvPr/>
        </p:nvSpPr>
        <p:spPr>
          <a:xfrm>
            <a:off x="8705505" y="2397589"/>
            <a:ext cx="1442540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$10.000.000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$8.000.000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FD6F8785-C873-1DF3-3739-6FC8EDBFEF35}"/>
              </a:ext>
            </a:extLst>
          </p:cNvPr>
          <p:cNvSpPr txBox="1">
            <a:spLocks/>
          </p:cNvSpPr>
          <p:nvPr/>
        </p:nvSpPr>
        <p:spPr>
          <a:xfrm>
            <a:off x="9335326" y="3338401"/>
            <a:ext cx="518109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65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23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31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57</a:t>
            </a: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52149BFF-EF7E-5FB6-FD07-6BEFCBB417E7}"/>
              </a:ext>
            </a:extLst>
          </p:cNvPr>
          <p:cNvSpPr/>
          <p:nvPr/>
        </p:nvSpPr>
        <p:spPr>
          <a:xfrm>
            <a:off x="8744608" y="4763656"/>
            <a:ext cx="1742471" cy="1109686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37" name="Rectángulo: esquinas redondeadas 36">
            <a:extLst>
              <a:ext uri="{FF2B5EF4-FFF2-40B4-BE49-F238E27FC236}">
                <a16:creationId xmlns:a16="http://schemas.microsoft.com/office/drawing/2014/main" id="{7B457289-ABEB-459B-BE23-E5CCB1F5BC65}"/>
              </a:ext>
            </a:extLst>
          </p:cNvPr>
          <p:cNvSpPr/>
          <p:nvPr/>
        </p:nvSpPr>
        <p:spPr>
          <a:xfrm>
            <a:off x="8744608" y="5998014"/>
            <a:ext cx="1742471" cy="521711"/>
          </a:xfrm>
          <a:prstGeom prst="roundRect">
            <a:avLst/>
          </a:prstGeom>
          <a:noFill/>
          <a:ln w="19050">
            <a:solidFill>
              <a:schemeClr val="tx1"/>
            </a:solidFill>
            <a:prstDash val="sysDot"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cxnSp>
        <p:nvCxnSpPr>
          <p:cNvPr id="38" name="Conector recto 37">
            <a:extLst>
              <a:ext uri="{FF2B5EF4-FFF2-40B4-BE49-F238E27FC236}">
                <a16:creationId xmlns:a16="http://schemas.microsoft.com/office/drawing/2014/main" id="{AE781586-0B55-6A85-5761-D0419D208D8A}"/>
              </a:ext>
            </a:extLst>
          </p:cNvPr>
          <p:cNvCxnSpPr>
            <a:cxnSpLocks/>
          </p:cNvCxnSpPr>
          <p:nvPr/>
        </p:nvCxnSpPr>
        <p:spPr>
          <a:xfrm>
            <a:off x="6114710" y="4217275"/>
            <a:ext cx="126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38">
            <a:extLst>
              <a:ext uri="{FF2B5EF4-FFF2-40B4-BE49-F238E27FC236}">
                <a16:creationId xmlns:a16="http://schemas.microsoft.com/office/drawing/2014/main" id="{657697CA-9DCE-A16B-048E-E7AF399B0680}"/>
              </a:ext>
            </a:extLst>
          </p:cNvPr>
          <p:cNvCxnSpPr>
            <a:cxnSpLocks/>
          </p:cNvCxnSpPr>
          <p:nvPr/>
        </p:nvCxnSpPr>
        <p:spPr>
          <a:xfrm>
            <a:off x="8894689" y="4217275"/>
            <a:ext cx="126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9782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129792E3-D120-DB40-BE41-D9CDF9706A72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6210069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1"/>
                </a:solidFill>
                <a:latin typeface="Montserrat" pitchFamily="2" charset="77"/>
              </a:rPr>
              <a:t>Mejoras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6F47AD-FB8F-41B6-BDF1-D16995C62FF5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4D0BC66-A439-AA37-B1C6-D6572661839A}"/>
              </a:ext>
            </a:extLst>
          </p:cNvPr>
          <p:cNvSpPr/>
          <p:nvPr/>
        </p:nvSpPr>
        <p:spPr>
          <a:xfrm>
            <a:off x="1638479" y="1928873"/>
            <a:ext cx="9849328" cy="4756453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FF29668C-3944-B706-B098-E47C1499F940}"/>
              </a:ext>
            </a:extLst>
          </p:cNvPr>
          <p:cNvSpPr txBox="1">
            <a:spLocks/>
          </p:cNvSpPr>
          <p:nvPr/>
        </p:nvSpPr>
        <p:spPr>
          <a:xfrm>
            <a:off x="2041171" y="3343654"/>
            <a:ext cx="3590072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en Inventario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Cobranza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Tiempo de Pago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CCC</a:t>
            </a:r>
          </a:p>
        </p:txBody>
      </p:sp>
      <p:sp>
        <p:nvSpPr>
          <p:cNvPr id="15" name="Forma libre 230">
            <a:extLst>
              <a:ext uri="{FF2B5EF4-FFF2-40B4-BE49-F238E27FC236}">
                <a16:creationId xmlns:a16="http://schemas.microsoft.com/office/drawing/2014/main" id="{FDB9C42B-55AE-3953-0BBF-0CCA87FACA1E}"/>
              </a:ext>
            </a:extLst>
          </p:cNvPr>
          <p:cNvSpPr/>
          <p:nvPr/>
        </p:nvSpPr>
        <p:spPr>
          <a:xfrm>
            <a:off x="5694386" y="1913160"/>
            <a:ext cx="2176352" cy="521711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u="sng" dirty="0">
                <a:solidFill>
                  <a:schemeClr val="accent1"/>
                </a:solidFill>
                <a:latin typeface="Montserrat" pitchFamily="2" charset="77"/>
              </a:rPr>
              <a:t>ORIGINAL</a:t>
            </a:r>
            <a:endParaRPr lang="es-ES_tradnl" sz="1400" b="1" u="sng" dirty="0">
              <a:solidFill>
                <a:schemeClr val="accent1"/>
              </a:solidFill>
              <a:latin typeface="Montserrat" pitchFamily="2" charset="77"/>
            </a:endParaRPr>
          </a:p>
        </p:txBody>
      </p:sp>
      <p:cxnSp>
        <p:nvCxnSpPr>
          <p:cNvPr id="28" name="Conector recto 27">
            <a:extLst>
              <a:ext uri="{FF2B5EF4-FFF2-40B4-BE49-F238E27FC236}">
                <a16:creationId xmlns:a16="http://schemas.microsoft.com/office/drawing/2014/main" id="{7FBCDDDB-F093-D577-A992-9BA66817A190}"/>
              </a:ext>
            </a:extLst>
          </p:cNvPr>
          <p:cNvCxnSpPr>
            <a:cxnSpLocks/>
          </p:cNvCxnSpPr>
          <p:nvPr/>
        </p:nvCxnSpPr>
        <p:spPr>
          <a:xfrm>
            <a:off x="2115532" y="3155575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texto 8">
            <a:extLst>
              <a:ext uri="{FF2B5EF4-FFF2-40B4-BE49-F238E27FC236}">
                <a16:creationId xmlns:a16="http://schemas.microsoft.com/office/drawing/2014/main" id="{46F38A76-86EE-5EC6-2147-8CB52A95F3F6}"/>
              </a:ext>
            </a:extLst>
          </p:cNvPr>
          <p:cNvSpPr txBox="1">
            <a:spLocks/>
          </p:cNvSpPr>
          <p:nvPr/>
        </p:nvSpPr>
        <p:spPr>
          <a:xfrm>
            <a:off x="2041171" y="2402842"/>
            <a:ext cx="3590072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Ventas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Costos</a:t>
            </a:r>
          </a:p>
        </p:txBody>
      </p:sp>
      <p:sp>
        <p:nvSpPr>
          <p:cNvPr id="8" name="Marcador de texto 8">
            <a:extLst>
              <a:ext uri="{FF2B5EF4-FFF2-40B4-BE49-F238E27FC236}">
                <a16:creationId xmlns:a16="http://schemas.microsoft.com/office/drawing/2014/main" id="{1BA0C6C9-2879-371F-8FBD-78E0104B4CBC}"/>
              </a:ext>
            </a:extLst>
          </p:cNvPr>
          <p:cNvSpPr txBox="1">
            <a:spLocks/>
          </p:cNvSpPr>
          <p:nvPr/>
        </p:nvSpPr>
        <p:spPr>
          <a:xfrm>
            <a:off x="2041171" y="4875397"/>
            <a:ext cx="3590072" cy="86318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Inventarios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Créditos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Deudas Comerciales</a:t>
            </a:r>
          </a:p>
        </p:txBody>
      </p:sp>
      <p:sp>
        <p:nvSpPr>
          <p:cNvPr id="16" name="Marcador de texto 8">
            <a:extLst>
              <a:ext uri="{FF2B5EF4-FFF2-40B4-BE49-F238E27FC236}">
                <a16:creationId xmlns:a16="http://schemas.microsoft.com/office/drawing/2014/main" id="{A53F00BB-ED2D-8B82-54DC-44E1C985C25A}"/>
              </a:ext>
            </a:extLst>
          </p:cNvPr>
          <p:cNvSpPr txBox="1">
            <a:spLocks/>
          </p:cNvSpPr>
          <p:nvPr/>
        </p:nvSpPr>
        <p:spPr>
          <a:xfrm>
            <a:off x="2041171" y="6111674"/>
            <a:ext cx="3590072" cy="2722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Capital de Trabajo Operativo</a:t>
            </a:r>
          </a:p>
        </p:txBody>
      </p: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30B3D083-B0F6-5AA6-1424-E54F5CD998AC}"/>
              </a:ext>
            </a:extLst>
          </p:cNvPr>
          <p:cNvCxnSpPr>
            <a:cxnSpLocks/>
          </p:cNvCxnSpPr>
          <p:nvPr/>
        </p:nvCxnSpPr>
        <p:spPr>
          <a:xfrm>
            <a:off x="2115532" y="4690084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181A18D6-1539-65AD-156E-AEB88E49EFF7}"/>
              </a:ext>
            </a:extLst>
          </p:cNvPr>
          <p:cNvCxnSpPr>
            <a:cxnSpLocks/>
          </p:cNvCxnSpPr>
          <p:nvPr/>
        </p:nvCxnSpPr>
        <p:spPr>
          <a:xfrm>
            <a:off x="2115532" y="5930308"/>
            <a:ext cx="5580000" cy="0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orma libre 230">
            <a:extLst>
              <a:ext uri="{FF2B5EF4-FFF2-40B4-BE49-F238E27FC236}">
                <a16:creationId xmlns:a16="http://schemas.microsoft.com/office/drawing/2014/main" id="{DD1524ED-FB23-BDE6-3C34-1CC6BD60D069}"/>
              </a:ext>
            </a:extLst>
          </p:cNvPr>
          <p:cNvSpPr/>
          <p:nvPr/>
        </p:nvSpPr>
        <p:spPr>
          <a:xfrm>
            <a:off x="8395338" y="1928887"/>
            <a:ext cx="2176352" cy="521711"/>
          </a:xfrm>
          <a:custGeom>
            <a:avLst/>
            <a:gdLst>
              <a:gd name="connsiteX0" fmla="*/ 0 w 3506937"/>
              <a:gd name="connsiteY0" fmla="*/ 0 h 2069239"/>
              <a:gd name="connsiteX1" fmla="*/ 3404362 w 3506937"/>
              <a:gd name="connsiteY1" fmla="*/ 0 h 2069239"/>
              <a:gd name="connsiteX2" fmla="*/ 3404362 w 3506937"/>
              <a:gd name="connsiteY2" fmla="*/ 831886 h 2069239"/>
              <a:gd name="connsiteX3" fmla="*/ 3405113 w 3506937"/>
              <a:gd name="connsiteY3" fmla="*/ 831135 h 2069239"/>
              <a:gd name="connsiteX4" fmla="*/ 3506937 w 3506937"/>
              <a:gd name="connsiteY4" fmla="*/ 932958 h 2069239"/>
              <a:gd name="connsiteX5" fmla="*/ 3405113 w 3506937"/>
              <a:gd name="connsiteY5" fmla="*/ 1034782 h 2069239"/>
              <a:gd name="connsiteX6" fmla="*/ 3404362 w 3506937"/>
              <a:gd name="connsiteY6" fmla="*/ 1034031 h 2069239"/>
              <a:gd name="connsiteX7" fmla="*/ 3404362 w 3506937"/>
              <a:gd name="connsiteY7" fmla="*/ 2069239 h 2069239"/>
              <a:gd name="connsiteX8" fmla="*/ 0 w 3506937"/>
              <a:gd name="connsiteY8" fmla="*/ 2069239 h 206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06937" h="2069239">
                <a:moveTo>
                  <a:pt x="0" y="0"/>
                </a:moveTo>
                <a:lnTo>
                  <a:pt x="3404362" y="0"/>
                </a:lnTo>
                <a:lnTo>
                  <a:pt x="3404362" y="831886"/>
                </a:lnTo>
                <a:lnTo>
                  <a:pt x="3405113" y="831135"/>
                </a:lnTo>
                <a:lnTo>
                  <a:pt x="3506937" y="932958"/>
                </a:lnTo>
                <a:lnTo>
                  <a:pt x="3405113" y="1034782"/>
                </a:lnTo>
                <a:lnTo>
                  <a:pt x="3404362" y="1034031"/>
                </a:lnTo>
                <a:lnTo>
                  <a:pt x="3404362" y="2069239"/>
                </a:lnTo>
                <a:lnTo>
                  <a:pt x="0" y="2069239"/>
                </a:lnTo>
                <a:close/>
              </a:path>
            </a:pathLst>
          </a:custGeom>
          <a:noFill/>
          <a:ln>
            <a:noFill/>
          </a:ln>
          <a:effectLst>
            <a:outerShdw blurRad="38100" dist="127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80000" tIns="180000" rIns="180000" rtlCol="0" anchor="t">
            <a:noAutofit/>
          </a:bodyPr>
          <a:lstStyle/>
          <a:p>
            <a:pPr algn="ctr">
              <a:spcAft>
                <a:spcPts val="600"/>
              </a:spcAft>
            </a:pPr>
            <a:r>
              <a:rPr lang="es-ES_tradnl" sz="1600" b="1" u="sng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MEJORA</a:t>
            </a:r>
            <a:endParaRPr lang="es-ES_tradnl" sz="1400" b="1" u="sng" dirty="0">
              <a:solidFill>
                <a:schemeClr val="tx1">
                  <a:lumMod val="90000"/>
                  <a:lumOff val="10000"/>
                </a:schemeClr>
              </a:solidFill>
              <a:latin typeface="Montserrat" pitchFamily="2" charset="77"/>
            </a:endParaRPr>
          </a:p>
        </p:txBody>
      </p:sp>
      <p:sp>
        <p:nvSpPr>
          <p:cNvPr id="20" name="Marcador de texto 8">
            <a:extLst>
              <a:ext uri="{FF2B5EF4-FFF2-40B4-BE49-F238E27FC236}">
                <a16:creationId xmlns:a16="http://schemas.microsoft.com/office/drawing/2014/main" id="{E6E0B056-B732-0085-86F0-865F3DAD1461}"/>
              </a:ext>
            </a:extLst>
          </p:cNvPr>
          <p:cNvSpPr txBox="1">
            <a:spLocks/>
          </p:cNvSpPr>
          <p:nvPr/>
        </p:nvSpPr>
        <p:spPr>
          <a:xfrm>
            <a:off x="5957057" y="2402842"/>
            <a:ext cx="1442540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$10.000.000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$8.000.000</a:t>
            </a:r>
          </a:p>
        </p:txBody>
      </p:sp>
      <p:sp>
        <p:nvSpPr>
          <p:cNvPr id="21" name="Marcador de texto 8">
            <a:extLst>
              <a:ext uri="{FF2B5EF4-FFF2-40B4-BE49-F238E27FC236}">
                <a16:creationId xmlns:a16="http://schemas.microsoft.com/office/drawing/2014/main" id="{F490EEDD-09D7-EBB9-A775-435CB659996E}"/>
              </a:ext>
            </a:extLst>
          </p:cNvPr>
          <p:cNvSpPr txBox="1">
            <a:spLocks/>
          </p:cNvSpPr>
          <p:nvPr/>
        </p:nvSpPr>
        <p:spPr>
          <a:xfrm>
            <a:off x="6586878" y="3343654"/>
            <a:ext cx="518109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73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24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30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67</a:t>
            </a:r>
          </a:p>
        </p:txBody>
      </p:sp>
      <p:sp>
        <p:nvSpPr>
          <p:cNvPr id="22" name="Marcador de texto 8">
            <a:extLst>
              <a:ext uri="{FF2B5EF4-FFF2-40B4-BE49-F238E27FC236}">
                <a16:creationId xmlns:a16="http://schemas.microsoft.com/office/drawing/2014/main" id="{24C48D7E-810A-61A1-5D91-5F7AB154500E}"/>
              </a:ext>
            </a:extLst>
          </p:cNvPr>
          <p:cNvSpPr txBox="1">
            <a:spLocks/>
          </p:cNvSpPr>
          <p:nvPr/>
        </p:nvSpPr>
        <p:spPr>
          <a:xfrm>
            <a:off x="5223245" y="4875397"/>
            <a:ext cx="2176352" cy="86318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$2.000.000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$657.534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$657.534</a:t>
            </a:r>
          </a:p>
        </p:txBody>
      </p:sp>
      <p:sp>
        <p:nvSpPr>
          <p:cNvPr id="25" name="Marcador de texto 8">
            <a:extLst>
              <a:ext uri="{FF2B5EF4-FFF2-40B4-BE49-F238E27FC236}">
                <a16:creationId xmlns:a16="http://schemas.microsoft.com/office/drawing/2014/main" id="{C6A39773-B48E-D4DC-F4AF-333401F465BF}"/>
              </a:ext>
            </a:extLst>
          </p:cNvPr>
          <p:cNvSpPr txBox="1">
            <a:spLocks/>
          </p:cNvSpPr>
          <p:nvPr/>
        </p:nvSpPr>
        <p:spPr>
          <a:xfrm>
            <a:off x="5223245" y="6111674"/>
            <a:ext cx="2176352" cy="2722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$2.000.000</a:t>
            </a:r>
          </a:p>
        </p:txBody>
      </p:sp>
      <p:sp>
        <p:nvSpPr>
          <p:cNvPr id="26" name="Flecha: a la izquierda, derecha y arriba 25">
            <a:extLst>
              <a:ext uri="{FF2B5EF4-FFF2-40B4-BE49-F238E27FC236}">
                <a16:creationId xmlns:a16="http://schemas.microsoft.com/office/drawing/2014/main" id="{3AC61115-5BA0-24C2-8355-A93F33423E11}"/>
              </a:ext>
            </a:extLst>
          </p:cNvPr>
          <p:cNvSpPr/>
          <p:nvPr/>
        </p:nvSpPr>
        <p:spPr>
          <a:xfrm rot="5400000">
            <a:off x="6123038" y="4017588"/>
            <a:ext cx="4194187" cy="538498"/>
          </a:xfrm>
          <a:prstGeom prst="leftRightUpArrow">
            <a:avLst/>
          </a:prstGeom>
          <a:solidFill>
            <a:schemeClr val="accent1">
              <a:alpha val="50000"/>
            </a:schemeClr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sp>
        <p:nvSpPr>
          <p:cNvPr id="27" name="Marcador de texto 8">
            <a:extLst>
              <a:ext uri="{FF2B5EF4-FFF2-40B4-BE49-F238E27FC236}">
                <a16:creationId xmlns:a16="http://schemas.microsoft.com/office/drawing/2014/main" id="{91FF5F34-7E6F-700C-6CA3-A47D0CF0495C}"/>
              </a:ext>
            </a:extLst>
          </p:cNvPr>
          <p:cNvSpPr txBox="1">
            <a:spLocks/>
          </p:cNvSpPr>
          <p:nvPr/>
        </p:nvSpPr>
        <p:spPr>
          <a:xfrm>
            <a:off x="8705505" y="2397589"/>
            <a:ext cx="1442540" cy="567720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$10.000.000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$8.000.000</a:t>
            </a:r>
          </a:p>
        </p:txBody>
      </p:sp>
      <p:sp>
        <p:nvSpPr>
          <p:cNvPr id="33" name="Marcador de texto 8">
            <a:extLst>
              <a:ext uri="{FF2B5EF4-FFF2-40B4-BE49-F238E27FC236}">
                <a16:creationId xmlns:a16="http://schemas.microsoft.com/office/drawing/2014/main" id="{FD6F8785-C873-1DF3-3739-6FC8EDBFEF35}"/>
              </a:ext>
            </a:extLst>
          </p:cNvPr>
          <p:cNvSpPr txBox="1">
            <a:spLocks/>
          </p:cNvSpPr>
          <p:nvPr/>
        </p:nvSpPr>
        <p:spPr>
          <a:xfrm>
            <a:off x="9335326" y="3338401"/>
            <a:ext cx="518109" cy="1158651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65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23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31</a:t>
            </a:r>
          </a:p>
          <a:p>
            <a:pPr marL="0" indent="0" algn="ct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57</a:t>
            </a:r>
          </a:p>
        </p:txBody>
      </p:sp>
      <p:sp>
        <p:nvSpPr>
          <p:cNvPr id="34" name="Marcador de texto 8">
            <a:extLst>
              <a:ext uri="{FF2B5EF4-FFF2-40B4-BE49-F238E27FC236}">
                <a16:creationId xmlns:a16="http://schemas.microsoft.com/office/drawing/2014/main" id="{7E122B78-9EFF-8C41-F165-F31C7D6C37A5}"/>
              </a:ext>
            </a:extLst>
          </p:cNvPr>
          <p:cNvSpPr txBox="1">
            <a:spLocks/>
          </p:cNvSpPr>
          <p:nvPr/>
        </p:nvSpPr>
        <p:spPr>
          <a:xfrm>
            <a:off x="7971693" y="4870144"/>
            <a:ext cx="2176352" cy="86318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$1.780.822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$630.137</a:t>
            </a:r>
          </a:p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$679.452</a:t>
            </a:r>
          </a:p>
        </p:txBody>
      </p:sp>
      <p:sp>
        <p:nvSpPr>
          <p:cNvPr id="35" name="Marcador de texto 8">
            <a:extLst>
              <a:ext uri="{FF2B5EF4-FFF2-40B4-BE49-F238E27FC236}">
                <a16:creationId xmlns:a16="http://schemas.microsoft.com/office/drawing/2014/main" id="{CF955A6B-505E-458F-DCBF-20DBF2C432CD}"/>
              </a:ext>
            </a:extLst>
          </p:cNvPr>
          <p:cNvSpPr txBox="1">
            <a:spLocks/>
          </p:cNvSpPr>
          <p:nvPr/>
        </p:nvSpPr>
        <p:spPr>
          <a:xfrm>
            <a:off x="7971693" y="6106421"/>
            <a:ext cx="2176352" cy="272254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20000"/>
              </a:lnSpc>
              <a:spcBef>
                <a:spcPts val="0"/>
              </a:spcBef>
              <a:buNone/>
            </a:pPr>
            <a:r>
              <a:rPr lang="es-AR" sz="1600" b="1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$1.731.507</a:t>
            </a:r>
          </a:p>
        </p:txBody>
      </p:sp>
      <p:sp>
        <p:nvSpPr>
          <p:cNvPr id="2" name="Flecha: hacia abajo 1">
            <a:extLst>
              <a:ext uri="{FF2B5EF4-FFF2-40B4-BE49-F238E27FC236}">
                <a16:creationId xmlns:a16="http://schemas.microsoft.com/office/drawing/2014/main" id="{E62DA226-EF97-D797-FEC0-07F6DC4338A6}"/>
              </a:ext>
            </a:extLst>
          </p:cNvPr>
          <p:cNvSpPr/>
          <p:nvPr/>
        </p:nvSpPr>
        <p:spPr>
          <a:xfrm rot="10800000">
            <a:off x="10565925" y="6114034"/>
            <a:ext cx="252000" cy="252000"/>
          </a:xfrm>
          <a:prstGeom prst="downArrow">
            <a:avLst/>
          </a:prstGeom>
          <a:solidFill>
            <a:srgbClr val="00B050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 dirty="0">
              <a:solidFill>
                <a:schemeClr val="tx1"/>
              </a:solidFill>
            </a:endParaRPr>
          </a:p>
        </p:txBody>
      </p:sp>
      <p:cxnSp>
        <p:nvCxnSpPr>
          <p:cNvPr id="4" name="Conector recto 3">
            <a:extLst>
              <a:ext uri="{FF2B5EF4-FFF2-40B4-BE49-F238E27FC236}">
                <a16:creationId xmlns:a16="http://schemas.microsoft.com/office/drawing/2014/main" id="{5A361CB8-7EC8-1421-7231-31EDE2238786}"/>
              </a:ext>
            </a:extLst>
          </p:cNvPr>
          <p:cNvCxnSpPr>
            <a:cxnSpLocks/>
          </p:cNvCxnSpPr>
          <p:nvPr/>
        </p:nvCxnSpPr>
        <p:spPr>
          <a:xfrm>
            <a:off x="6114710" y="4217275"/>
            <a:ext cx="126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5DEA381D-BCA0-DCE4-2966-85263E8172CC}"/>
              </a:ext>
            </a:extLst>
          </p:cNvPr>
          <p:cNvCxnSpPr>
            <a:cxnSpLocks/>
          </p:cNvCxnSpPr>
          <p:nvPr/>
        </p:nvCxnSpPr>
        <p:spPr>
          <a:xfrm>
            <a:off x="8894689" y="4217275"/>
            <a:ext cx="1260000" cy="0"/>
          </a:xfrm>
          <a:prstGeom prst="line">
            <a:avLst/>
          </a:prstGeom>
          <a:ln w="25400"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410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1">
            <a:extLst>
              <a:ext uri="{FF2B5EF4-FFF2-40B4-BE49-F238E27FC236}">
                <a16:creationId xmlns:a16="http://schemas.microsoft.com/office/drawing/2014/main" id="{129792E3-D120-DB40-BE41-D9CDF9706A72}"/>
              </a:ext>
            </a:extLst>
          </p:cNvPr>
          <p:cNvSpPr txBox="1">
            <a:spLocks/>
          </p:cNvSpPr>
          <p:nvPr/>
        </p:nvSpPr>
        <p:spPr>
          <a:xfrm>
            <a:off x="1460063" y="841697"/>
            <a:ext cx="6210069" cy="941796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Cash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Conversion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  <a:r>
              <a:rPr lang="es-ES_tradnl" dirty="0" err="1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Cycle</a:t>
            </a:r>
            <a:r>
              <a:rPr lang="es-ES_tradnl" dirty="0">
                <a:solidFill>
                  <a:schemeClr val="tx1">
                    <a:lumMod val="90000"/>
                    <a:lumOff val="10000"/>
                  </a:schemeClr>
                </a:solidFill>
                <a:latin typeface="Montserrat" pitchFamily="2" charset="77"/>
              </a:rPr>
              <a:t> </a:t>
            </a:r>
          </a:p>
          <a:p>
            <a:pPr>
              <a:lnSpc>
                <a:spcPct val="85000"/>
              </a:lnSpc>
            </a:pPr>
            <a:r>
              <a:rPr lang="es-ES_tradnl" dirty="0">
                <a:solidFill>
                  <a:schemeClr val="accent1"/>
                </a:solidFill>
                <a:latin typeface="Montserrat" pitchFamily="2" charset="77"/>
              </a:rPr>
              <a:t>Conclusiones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B36F47AD-FB8F-41B6-BDF1-D16995C62FF5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4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34D0BC66-A439-AA37-B1C6-D6572661839A}"/>
              </a:ext>
            </a:extLst>
          </p:cNvPr>
          <p:cNvSpPr/>
          <p:nvPr/>
        </p:nvSpPr>
        <p:spPr>
          <a:xfrm>
            <a:off x="1638479" y="1928873"/>
            <a:ext cx="9849328" cy="4756453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ES_tradnl" sz="1400" b="1" dirty="0">
              <a:solidFill>
                <a:schemeClr val="tx1"/>
              </a:solidFill>
            </a:endParaRP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DE722E6-C1B1-F592-D31E-357E99FC3762}"/>
              </a:ext>
            </a:extLst>
          </p:cNvPr>
          <p:cNvSpPr txBox="1"/>
          <p:nvPr/>
        </p:nvSpPr>
        <p:spPr>
          <a:xfrm>
            <a:off x="1891861" y="2123439"/>
            <a:ext cx="9101959" cy="42612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AutoNum type="arabicParenR"/>
            </a:pPr>
            <a:r>
              <a:rPr lang="es-ES" sz="18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Toma de Inventario</a:t>
            </a: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: Se mejoró el proceso de compra (Se redujo el inventario se redujo en $219k a igual venta anual). Esto permite tener mayor eficiencia y por consiguiente mejorar el capital de trabajo.</a:t>
            </a: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AutoNum type="arabicParenR"/>
            </a:pPr>
            <a:r>
              <a:rPr lang="es-ES" sz="18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Créditos:</a:t>
            </a: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Se mejoró el proceso de cobranzas reduciendo en 1 día el tiempo en que se cobra. Esto permite reducir el capital de trabajo</a:t>
            </a:r>
            <a:endParaRPr lang="es-ES" dirty="0">
              <a:latin typeface="Montserrat" pitchFamily="2" charset="77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342900" indent="-342900">
              <a:lnSpc>
                <a:spcPct val="120000"/>
              </a:lnSpc>
              <a:spcBef>
                <a:spcPts val="0"/>
              </a:spcBef>
              <a:spcAft>
                <a:spcPts val="1800"/>
              </a:spcAft>
              <a:buAutoNum type="arabicParenR"/>
            </a:pPr>
            <a:r>
              <a:rPr lang="es-ES" sz="18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Deudas Comerciales:</a:t>
            </a: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Se logró ampliar el financiamiento espontáneo con proveedores en 1 día, mejorando el capital de trabajo.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ES" sz="1800" b="1" u="sng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Crecimiento de la Empresa</a:t>
            </a:r>
          </a:p>
          <a:p>
            <a:pPr algn="ctr">
              <a:lnSpc>
                <a:spcPct val="120000"/>
              </a:lnSpc>
              <a:spcBef>
                <a:spcPts val="0"/>
              </a:spcBef>
            </a:pP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Tomando en consideración el cálculo del EVA - </a:t>
            </a:r>
            <a:r>
              <a:rPr lang="es-ES" sz="1800" b="1" dirty="0">
                <a:solidFill>
                  <a:schemeClr val="accent1"/>
                </a:solidFill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NOPAT - (WACC * COSTO OPERATIVO TOTAL)</a:t>
            </a:r>
            <a:r>
              <a:rPr lang="es-ES" sz="1800" dirty="0">
                <a:latin typeface="Montserrat" pitchFamily="2" charset="77"/>
                <a:ea typeface="Open Sans" panose="020B0606030504020204" pitchFamily="34" charset="0"/>
                <a:cs typeface="Open Sans" panose="020B0606030504020204" pitchFamily="34" charset="0"/>
              </a:rPr>
              <a:t> -, podemos observar que todas las acciones mejoran el capital de trabajo, por consiguiente reducen el TOC, mejorando el EVA.</a:t>
            </a:r>
          </a:p>
        </p:txBody>
      </p: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249C49E9-F745-F9BA-1A7A-A047FA9E5500}"/>
              </a:ext>
            </a:extLst>
          </p:cNvPr>
          <p:cNvCxnSpPr>
            <a:cxnSpLocks/>
          </p:cNvCxnSpPr>
          <p:nvPr/>
        </p:nvCxnSpPr>
        <p:spPr>
          <a:xfrm>
            <a:off x="1978898" y="4900293"/>
            <a:ext cx="9072000" cy="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60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D6D741E8-252B-D96F-E08F-005497AF18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17" b="11859"/>
          <a:stretch/>
        </p:blipFill>
        <p:spPr>
          <a:xfrm>
            <a:off x="2070" y="0"/>
            <a:ext cx="12187859" cy="3897000"/>
          </a:xfrm>
          <a:prstGeom prst="rect">
            <a:avLst/>
          </a:prstGeom>
          <a:effectLst>
            <a:outerShdw blurRad="546324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9" name="Rectángulo 38">
            <a:extLst>
              <a:ext uri="{FF2B5EF4-FFF2-40B4-BE49-F238E27FC236}">
                <a16:creationId xmlns:a16="http://schemas.microsoft.com/office/drawing/2014/main" id="{64C105BC-444D-DB42-B86E-3A5EACF07B75}"/>
              </a:ext>
            </a:extLst>
          </p:cNvPr>
          <p:cNvSpPr/>
          <p:nvPr/>
        </p:nvSpPr>
        <p:spPr>
          <a:xfrm>
            <a:off x="-1" y="0"/>
            <a:ext cx="12192002" cy="3897000"/>
          </a:xfrm>
          <a:prstGeom prst="rect">
            <a:avLst/>
          </a:prstGeom>
          <a:gradFill>
            <a:gsLst>
              <a:gs pos="60000">
                <a:schemeClr val="accent2">
                  <a:lumMod val="50000"/>
                  <a:alpha val="0"/>
                </a:schemeClr>
              </a:gs>
              <a:gs pos="0">
                <a:schemeClr val="accent2">
                  <a:lumMod val="50000"/>
                  <a:alpha val="2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30" name="Elipse 29">
            <a:extLst>
              <a:ext uri="{FF2B5EF4-FFF2-40B4-BE49-F238E27FC236}">
                <a16:creationId xmlns:a16="http://schemas.microsoft.com/office/drawing/2014/main" id="{D3309297-5114-81BA-E7AF-5134372A7622}"/>
              </a:ext>
            </a:extLst>
          </p:cNvPr>
          <p:cNvSpPr/>
          <p:nvPr/>
        </p:nvSpPr>
        <p:spPr>
          <a:xfrm>
            <a:off x="1368472" y="4585925"/>
            <a:ext cx="1008000" cy="1008000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AR" sz="4800"/>
          </a:p>
        </p:txBody>
      </p:sp>
      <p:sp>
        <p:nvSpPr>
          <p:cNvPr id="31" name="Rectángulo 30">
            <a:extLst>
              <a:ext uri="{FF2B5EF4-FFF2-40B4-BE49-F238E27FC236}">
                <a16:creationId xmlns:a16="http://schemas.microsoft.com/office/drawing/2014/main" id="{B054A173-147D-D039-550C-54C3F9C02A3F}"/>
              </a:ext>
            </a:extLst>
          </p:cNvPr>
          <p:cNvSpPr/>
          <p:nvPr/>
        </p:nvSpPr>
        <p:spPr>
          <a:xfrm>
            <a:off x="1580847" y="4798947"/>
            <a:ext cx="619347" cy="70634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85000"/>
              </a:lnSpc>
            </a:pPr>
            <a:r>
              <a:rPr lang="es-AR" sz="5400" b="1" spc="-10">
                <a:solidFill>
                  <a:schemeClr val="accent2"/>
                </a:solidFill>
                <a:latin typeface="Montserrat" pitchFamily="2" charset="77"/>
                <a:ea typeface="Inter Light BETA" panose="020B0402030000000004" pitchFamily="34" charset="0"/>
              </a:rPr>
              <a:t>2</a:t>
            </a:r>
            <a:endParaRPr lang="es-AR" sz="4800" b="1" spc="-10">
              <a:solidFill>
                <a:schemeClr val="accent2"/>
              </a:solidFill>
              <a:latin typeface="Montserrat" pitchFamily="2" charset="77"/>
              <a:ea typeface="Inter Light BETA" panose="020B0402030000000004" pitchFamily="34" charset="0"/>
            </a:endParaRPr>
          </a:p>
        </p:txBody>
      </p:sp>
      <p:sp>
        <p:nvSpPr>
          <p:cNvPr id="33" name="Rectángulo 32">
            <a:extLst>
              <a:ext uri="{FF2B5EF4-FFF2-40B4-BE49-F238E27FC236}">
                <a16:creationId xmlns:a16="http://schemas.microsoft.com/office/drawing/2014/main" id="{BB4D88C4-FF8E-D931-1809-18EE273759FA}"/>
              </a:ext>
            </a:extLst>
          </p:cNvPr>
          <p:cNvSpPr/>
          <p:nvPr/>
        </p:nvSpPr>
        <p:spPr>
          <a:xfrm>
            <a:off x="0" y="0"/>
            <a:ext cx="926561" cy="6858000"/>
          </a:xfrm>
          <a:prstGeom prst="rect">
            <a:avLst/>
          </a:prstGeom>
          <a:gradFill>
            <a:gsLst>
              <a:gs pos="38000">
                <a:schemeClr val="bg2">
                  <a:alpha val="0"/>
                </a:schemeClr>
              </a:gs>
              <a:gs pos="75000">
                <a:schemeClr val="bg2"/>
              </a:gs>
            </a:gsLst>
            <a:lin ang="5400000" scaled="1"/>
          </a:gradFill>
          <a:ln>
            <a:noFill/>
          </a:ln>
          <a:effectLst>
            <a:outerShdw blurRad="38100" dist="12700" dir="5400000" algn="c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noAutofit/>
          </a:bodyPr>
          <a:lstStyle/>
          <a:p>
            <a:pPr algn="ctr">
              <a:spcBef>
                <a:spcPts val="1000"/>
              </a:spcBef>
            </a:pPr>
            <a:endParaRPr lang="es-AR" sz="1400" b="1">
              <a:solidFill>
                <a:schemeClr val="tx1"/>
              </a:solidFill>
            </a:endParaRPr>
          </a:p>
        </p:txBody>
      </p:sp>
      <p:sp>
        <p:nvSpPr>
          <p:cNvPr id="34" name="Slide Number Placeholder 24">
            <a:extLst>
              <a:ext uri="{FF2B5EF4-FFF2-40B4-BE49-F238E27FC236}">
                <a16:creationId xmlns:a16="http://schemas.microsoft.com/office/drawing/2014/main" id="{56D8C889-0762-C61B-3342-1D18D8C249E4}"/>
              </a:ext>
            </a:extLst>
          </p:cNvPr>
          <p:cNvSpPr txBox="1">
            <a:spLocks/>
          </p:cNvSpPr>
          <p:nvPr/>
        </p:nvSpPr>
        <p:spPr>
          <a:xfrm>
            <a:off x="1" y="6181594"/>
            <a:ext cx="932769" cy="676405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en-US"/>
            </a:defPPr>
            <a:lvl1pPr lvl="0" algn="ctr">
              <a:defRPr sz="800" b="0" i="0">
                <a:solidFill>
                  <a:schemeClr val="tx1">
                    <a:lumMod val="75000"/>
                    <a:lumOff val="25000"/>
                    <a:alpha val="8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fld id="{36C48702-E445-134E-B960-6F692773524F}" type="slidenum">
              <a:rPr lang="en-US" b="0" i="0" smtClean="0">
                <a:solidFill>
                  <a:srgbClr val="727276">
                    <a:alpha val="80000"/>
                  </a:srgb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pPr lvl="0"/>
              <a:t>9</a:t>
            </a:fld>
            <a:endParaRPr lang="en-US" b="0" i="0">
              <a:solidFill>
                <a:srgbClr val="727276">
                  <a:alpha val="80000"/>
                </a:srgbClr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5" name="Forma libre 34">
            <a:extLst>
              <a:ext uri="{FF2B5EF4-FFF2-40B4-BE49-F238E27FC236}">
                <a16:creationId xmlns:a16="http://schemas.microsoft.com/office/drawing/2014/main" id="{270E7776-5535-E47B-BE12-9D2F2A250466}"/>
              </a:ext>
            </a:extLst>
          </p:cNvPr>
          <p:cNvSpPr/>
          <p:nvPr/>
        </p:nvSpPr>
        <p:spPr>
          <a:xfrm>
            <a:off x="120988" y="378625"/>
            <a:ext cx="691390" cy="202743"/>
          </a:xfrm>
          <a:custGeom>
            <a:avLst/>
            <a:gdLst>
              <a:gd name="connsiteX0" fmla="*/ 298 w 691390"/>
              <a:gd name="connsiteY0" fmla="*/ 93048 h 202743"/>
              <a:gd name="connsiteX1" fmla="*/ 39040 w 691390"/>
              <a:gd name="connsiteY1" fmla="*/ 93048 h 202743"/>
              <a:gd name="connsiteX2" fmla="*/ 38444 w 691390"/>
              <a:gd name="connsiteY2" fmla="*/ 101669 h 202743"/>
              <a:gd name="connsiteX3" fmla="*/ 97450 w 691390"/>
              <a:gd name="connsiteY3" fmla="*/ 160530 h 202743"/>
              <a:gd name="connsiteX4" fmla="*/ 156159 w 691390"/>
              <a:gd name="connsiteY4" fmla="*/ 101669 h 202743"/>
              <a:gd name="connsiteX5" fmla="*/ 155861 w 691390"/>
              <a:gd name="connsiteY5" fmla="*/ 93048 h 202743"/>
              <a:gd name="connsiteX6" fmla="*/ 194602 w 691390"/>
              <a:gd name="connsiteY6" fmla="*/ 93048 h 202743"/>
              <a:gd name="connsiteX7" fmla="*/ 194900 w 691390"/>
              <a:gd name="connsiteY7" fmla="*/ 101669 h 202743"/>
              <a:gd name="connsiteX8" fmla="*/ 97450 w 691390"/>
              <a:gd name="connsiteY8" fmla="*/ 199176 h 202743"/>
              <a:gd name="connsiteX9" fmla="*/ 0 w 691390"/>
              <a:gd name="connsiteY9" fmla="*/ 101669 h 202743"/>
              <a:gd name="connsiteX10" fmla="*/ 298 w 691390"/>
              <a:gd name="connsiteY10" fmla="*/ 93048 h 202743"/>
              <a:gd name="connsiteX11" fmla="*/ 572482 w 691390"/>
              <a:gd name="connsiteY11" fmla="*/ 73427 h 202743"/>
              <a:gd name="connsiteX12" fmla="*/ 576058 w 691390"/>
              <a:gd name="connsiteY12" fmla="*/ 73427 h 202743"/>
              <a:gd name="connsiteX13" fmla="*/ 618376 w 691390"/>
              <a:gd name="connsiteY13" fmla="*/ 97804 h 202743"/>
              <a:gd name="connsiteX14" fmla="*/ 620164 w 691390"/>
              <a:gd name="connsiteY14" fmla="*/ 101074 h 202743"/>
              <a:gd name="connsiteX15" fmla="*/ 618376 w 691390"/>
              <a:gd name="connsiteY15" fmla="*/ 104344 h 202743"/>
              <a:gd name="connsiteX16" fmla="*/ 576058 w 691390"/>
              <a:gd name="connsiteY16" fmla="*/ 128721 h 202743"/>
              <a:gd name="connsiteX17" fmla="*/ 574270 w 691390"/>
              <a:gd name="connsiteY17" fmla="*/ 129315 h 202743"/>
              <a:gd name="connsiteX18" fmla="*/ 572482 w 691390"/>
              <a:gd name="connsiteY18" fmla="*/ 128721 h 202743"/>
              <a:gd name="connsiteX19" fmla="*/ 570694 w 691390"/>
              <a:gd name="connsiteY19" fmla="*/ 125451 h 202743"/>
              <a:gd name="connsiteX20" fmla="*/ 570694 w 691390"/>
              <a:gd name="connsiteY20" fmla="*/ 76697 h 202743"/>
              <a:gd name="connsiteX21" fmla="*/ 572482 w 691390"/>
              <a:gd name="connsiteY21" fmla="*/ 73427 h 202743"/>
              <a:gd name="connsiteX22" fmla="*/ 340628 w 691390"/>
              <a:gd name="connsiteY22" fmla="*/ 41618 h 202743"/>
              <a:gd name="connsiteX23" fmla="*/ 279834 w 691390"/>
              <a:gd name="connsiteY23" fmla="*/ 102263 h 202743"/>
              <a:gd name="connsiteX24" fmla="*/ 340628 w 691390"/>
              <a:gd name="connsiteY24" fmla="*/ 162908 h 202743"/>
              <a:gd name="connsiteX25" fmla="*/ 401423 w 691390"/>
              <a:gd name="connsiteY25" fmla="*/ 102263 h 202743"/>
              <a:gd name="connsiteX26" fmla="*/ 340628 w 691390"/>
              <a:gd name="connsiteY26" fmla="*/ 41618 h 202743"/>
              <a:gd name="connsiteX27" fmla="*/ 590363 w 691390"/>
              <a:gd name="connsiteY27" fmla="*/ 40133 h 202743"/>
              <a:gd name="connsiteX28" fmla="*/ 529271 w 691390"/>
              <a:gd name="connsiteY28" fmla="*/ 101075 h 202743"/>
              <a:gd name="connsiteX29" fmla="*/ 590363 w 691390"/>
              <a:gd name="connsiteY29" fmla="*/ 162017 h 202743"/>
              <a:gd name="connsiteX30" fmla="*/ 651456 w 691390"/>
              <a:gd name="connsiteY30" fmla="*/ 101075 h 202743"/>
              <a:gd name="connsiteX31" fmla="*/ 590363 w 691390"/>
              <a:gd name="connsiteY31" fmla="*/ 40133 h 202743"/>
              <a:gd name="connsiteX32" fmla="*/ 97450 w 691390"/>
              <a:gd name="connsiteY32" fmla="*/ 4459 h 202743"/>
              <a:gd name="connsiteX33" fmla="*/ 190728 w 691390"/>
              <a:gd name="connsiteY33" fmla="*/ 74022 h 202743"/>
              <a:gd name="connsiteX34" fmla="*/ 149304 w 691390"/>
              <a:gd name="connsiteY34" fmla="*/ 74022 h 202743"/>
              <a:gd name="connsiteX35" fmla="*/ 97450 w 691390"/>
              <a:gd name="connsiteY35" fmla="*/ 42808 h 202743"/>
              <a:gd name="connsiteX36" fmla="*/ 45596 w 691390"/>
              <a:gd name="connsiteY36" fmla="*/ 74022 h 202743"/>
              <a:gd name="connsiteX37" fmla="*/ 4172 w 691390"/>
              <a:gd name="connsiteY37" fmla="*/ 74022 h 202743"/>
              <a:gd name="connsiteX38" fmla="*/ 97450 w 691390"/>
              <a:gd name="connsiteY38" fmla="*/ 4459 h 202743"/>
              <a:gd name="connsiteX39" fmla="*/ 340628 w 691390"/>
              <a:gd name="connsiteY39" fmla="*/ 1783 h 202743"/>
              <a:gd name="connsiteX40" fmla="*/ 441357 w 691390"/>
              <a:gd name="connsiteY40" fmla="*/ 102263 h 202743"/>
              <a:gd name="connsiteX41" fmla="*/ 340628 w 691390"/>
              <a:gd name="connsiteY41" fmla="*/ 202743 h 202743"/>
              <a:gd name="connsiteX42" fmla="*/ 239900 w 691390"/>
              <a:gd name="connsiteY42" fmla="*/ 102263 h 202743"/>
              <a:gd name="connsiteX43" fmla="*/ 340628 w 691390"/>
              <a:gd name="connsiteY43" fmla="*/ 1783 h 202743"/>
              <a:gd name="connsiteX44" fmla="*/ 590065 w 691390"/>
              <a:gd name="connsiteY44" fmla="*/ 0 h 202743"/>
              <a:gd name="connsiteX45" fmla="*/ 691390 w 691390"/>
              <a:gd name="connsiteY45" fmla="*/ 101075 h 202743"/>
              <a:gd name="connsiteX46" fmla="*/ 590065 w 691390"/>
              <a:gd name="connsiteY46" fmla="*/ 202149 h 202743"/>
              <a:gd name="connsiteX47" fmla="*/ 488741 w 691390"/>
              <a:gd name="connsiteY47" fmla="*/ 101075 h 202743"/>
              <a:gd name="connsiteX48" fmla="*/ 590065 w 691390"/>
              <a:gd name="connsiteY48" fmla="*/ 0 h 202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691390" h="202743">
                <a:moveTo>
                  <a:pt x="298" y="93048"/>
                </a:moveTo>
                <a:lnTo>
                  <a:pt x="39040" y="93048"/>
                </a:lnTo>
                <a:cubicBezTo>
                  <a:pt x="38742" y="95723"/>
                  <a:pt x="38444" y="98696"/>
                  <a:pt x="38444" y="101669"/>
                </a:cubicBezTo>
                <a:cubicBezTo>
                  <a:pt x="38444" y="134072"/>
                  <a:pt x="65265" y="160530"/>
                  <a:pt x="97450" y="160530"/>
                </a:cubicBezTo>
                <a:cubicBezTo>
                  <a:pt x="129636" y="160530"/>
                  <a:pt x="156159" y="134072"/>
                  <a:pt x="156159" y="101669"/>
                </a:cubicBezTo>
                <a:cubicBezTo>
                  <a:pt x="156159" y="98696"/>
                  <a:pt x="155861" y="95723"/>
                  <a:pt x="155861" y="93048"/>
                </a:cubicBezTo>
                <a:lnTo>
                  <a:pt x="194602" y="93048"/>
                </a:lnTo>
                <a:cubicBezTo>
                  <a:pt x="194900" y="95723"/>
                  <a:pt x="194900" y="98696"/>
                  <a:pt x="194900" y="101669"/>
                </a:cubicBezTo>
                <a:cubicBezTo>
                  <a:pt x="194900" y="155476"/>
                  <a:pt x="151093" y="199176"/>
                  <a:pt x="97450" y="199176"/>
                </a:cubicBezTo>
                <a:cubicBezTo>
                  <a:pt x="43808" y="199176"/>
                  <a:pt x="0" y="155476"/>
                  <a:pt x="0" y="101669"/>
                </a:cubicBezTo>
                <a:cubicBezTo>
                  <a:pt x="0" y="98696"/>
                  <a:pt x="0" y="96021"/>
                  <a:pt x="298" y="93048"/>
                </a:cubicBezTo>
                <a:close/>
                <a:moveTo>
                  <a:pt x="572482" y="73427"/>
                </a:moveTo>
                <a:cubicBezTo>
                  <a:pt x="573674" y="72832"/>
                  <a:pt x="574866" y="72832"/>
                  <a:pt x="576058" y="73427"/>
                </a:cubicBezTo>
                <a:lnTo>
                  <a:pt x="618376" y="97804"/>
                </a:lnTo>
                <a:cubicBezTo>
                  <a:pt x="619270" y="98696"/>
                  <a:pt x="620164" y="99885"/>
                  <a:pt x="620164" y="101074"/>
                </a:cubicBezTo>
                <a:cubicBezTo>
                  <a:pt x="620164" y="102560"/>
                  <a:pt x="619568" y="103749"/>
                  <a:pt x="618376" y="104344"/>
                </a:cubicBezTo>
                <a:lnTo>
                  <a:pt x="576058" y="128721"/>
                </a:lnTo>
                <a:cubicBezTo>
                  <a:pt x="575462" y="129018"/>
                  <a:pt x="574866" y="129315"/>
                  <a:pt x="574270" y="129315"/>
                </a:cubicBezTo>
                <a:cubicBezTo>
                  <a:pt x="573674" y="129315"/>
                  <a:pt x="573078" y="129018"/>
                  <a:pt x="572482" y="128721"/>
                </a:cubicBezTo>
                <a:cubicBezTo>
                  <a:pt x="571290" y="127829"/>
                  <a:pt x="570694" y="126640"/>
                  <a:pt x="570694" y="125451"/>
                </a:cubicBezTo>
                <a:lnTo>
                  <a:pt x="570694" y="76697"/>
                </a:lnTo>
                <a:cubicBezTo>
                  <a:pt x="570694" y="75211"/>
                  <a:pt x="571290" y="74021"/>
                  <a:pt x="572482" y="73427"/>
                </a:cubicBezTo>
                <a:close/>
                <a:moveTo>
                  <a:pt x="340628" y="41618"/>
                </a:moveTo>
                <a:cubicBezTo>
                  <a:pt x="307251" y="41618"/>
                  <a:pt x="279834" y="68671"/>
                  <a:pt x="279834" y="102263"/>
                </a:cubicBezTo>
                <a:cubicBezTo>
                  <a:pt x="279834" y="135558"/>
                  <a:pt x="307251" y="162908"/>
                  <a:pt x="340628" y="162908"/>
                </a:cubicBezTo>
                <a:cubicBezTo>
                  <a:pt x="374006" y="162908"/>
                  <a:pt x="401423" y="135855"/>
                  <a:pt x="401423" y="102263"/>
                </a:cubicBezTo>
                <a:cubicBezTo>
                  <a:pt x="401423" y="68671"/>
                  <a:pt x="374006" y="41618"/>
                  <a:pt x="340628" y="41618"/>
                </a:cubicBezTo>
                <a:close/>
                <a:moveTo>
                  <a:pt x="590363" y="40133"/>
                </a:moveTo>
                <a:cubicBezTo>
                  <a:pt x="556688" y="40133"/>
                  <a:pt x="529271" y="67482"/>
                  <a:pt x="529271" y="101075"/>
                </a:cubicBezTo>
                <a:cubicBezTo>
                  <a:pt x="529271" y="134667"/>
                  <a:pt x="556688" y="162017"/>
                  <a:pt x="590363" y="162017"/>
                </a:cubicBezTo>
                <a:cubicBezTo>
                  <a:pt x="624039" y="162017"/>
                  <a:pt x="651456" y="134667"/>
                  <a:pt x="651456" y="101075"/>
                </a:cubicBezTo>
                <a:cubicBezTo>
                  <a:pt x="651456" y="67482"/>
                  <a:pt x="624039" y="40133"/>
                  <a:pt x="590363" y="40133"/>
                </a:cubicBezTo>
                <a:close/>
                <a:moveTo>
                  <a:pt x="97450" y="4459"/>
                </a:moveTo>
                <a:cubicBezTo>
                  <a:pt x="141556" y="4459"/>
                  <a:pt x="178807" y="33890"/>
                  <a:pt x="190728" y="74022"/>
                </a:cubicBezTo>
                <a:lnTo>
                  <a:pt x="149304" y="74022"/>
                </a:lnTo>
                <a:cubicBezTo>
                  <a:pt x="139470" y="55294"/>
                  <a:pt x="119801" y="42808"/>
                  <a:pt x="97450" y="42808"/>
                </a:cubicBezTo>
                <a:cubicBezTo>
                  <a:pt x="74801" y="42808"/>
                  <a:pt x="55430" y="55294"/>
                  <a:pt x="45596" y="74022"/>
                </a:cubicBezTo>
                <a:lnTo>
                  <a:pt x="4172" y="74022"/>
                </a:lnTo>
                <a:cubicBezTo>
                  <a:pt x="16093" y="33890"/>
                  <a:pt x="53344" y="4459"/>
                  <a:pt x="97450" y="4459"/>
                </a:cubicBezTo>
                <a:close/>
                <a:moveTo>
                  <a:pt x="340628" y="1783"/>
                </a:moveTo>
                <a:cubicBezTo>
                  <a:pt x="396059" y="1783"/>
                  <a:pt x="441357" y="46969"/>
                  <a:pt x="441357" y="102263"/>
                </a:cubicBezTo>
                <a:cubicBezTo>
                  <a:pt x="441357" y="157557"/>
                  <a:pt x="396059" y="202743"/>
                  <a:pt x="340628" y="202743"/>
                </a:cubicBezTo>
                <a:cubicBezTo>
                  <a:pt x="285198" y="202743"/>
                  <a:pt x="239900" y="157557"/>
                  <a:pt x="239900" y="102263"/>
                </a:cubicBezTo>
                <a:cubicBezTo>
                  <a:pt x="239900" y="46969"/>
                  <a:pt x="285198" y="1783"/>
                  <a:pt x="340628" y="1783"/>
                </a:cubicBezTo>
                <a:close/>
                <a:moveTo>
                  <a:pt x="590065" y="0"/>
                </a:moveTo>
                <a:cubicBezTo>
                  <a:pt x="646092" y="0"/>
                  <a:pt x="691390" y="45484"/>
                  <a:pt x="691390" y="101075"/>
                </a:cubicBezTo>
                <a:cubicBezTo>
                  <a:pt x="691390" y="156963"/>
                  <a:pt x="645794" y="202149"/>
                  <a:pt x="590065" y="202149"/>
                </a:cubicBezTo>
                <a:cubicBezTo>
                  <a:pt x="534039" y="202149"/>
                  <a:pt x="488741" y="156665"/>
                  <a:pt x="488741" y="101075"/>
                </a:cubicBezTo>
                <a:cubicBezTo>
                  <a:pt x="488741" y="45186"/>
                  <a:pt x="534337" y="0"/>
                  <a:pt x="590065" y="0"/>
                </a:cubicBezTo>
                <a:close/>
              </a:path>
            </a:pathLst>
          </a:custGeom>
          <a:solidFill>
            <a:schemeClr val="bg2"/>
          </a:solidFill>
          <a:ln w="2952" cap="flat">
            <a:noFill/>
            <a:prstDash val="solid"/>
            <a:miter/>
          </a:ln>
        </p:spPr>
        <p:txBody>
          <a:bodyPr rtlCol="0" anchor="ctr"/>
          <a:lstStyle/>
          <a:p>
            <a:endParaRPr lang="es-AR"/>
          </a:p>
        </p:txBody>
      </p:sp>
      <p:sp>
        <p:nvSpPr>
          <p:cNvPr id="36" name="Rectángulo 35">
            <a:extLst>
              <a:ext uri="{FF2B5EF4-FFF2-40B4-BE49-F238E27FC236}">
                <a16:creationId xmlns:a16="http://schemas.microsoft.com/office/drawing/2014/main" id="{0D11133C-7273-A939-575F-6F530E7DAA40}"/>
              </a:ext>
            </a:extLst>
          </p:cNvPr>
          <p:cNvSpPr/>
          <p:nvPr/>
        </p:nvSpPr>
        <p:spPr>
          <a:xfrm>
            <a:off x="1460063" y="420580"/>
            <a:ext cx="807248" cy="143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85000"/>
              </a:lnSpc>
            </a:pPr>
            <a:r>
              <a:rPr lang="es-AR" sz="1100" spc="-10" dirty="0">
                <a:solidFill>
                  <a:schemeClr val="bg2"/>
                </a:solidFill>
                <a:latin typeface="Montserrat Light" pitchFamily="2" charset="77"/>
                <a:ea typeface="Inter Light BETA" panose="020B0402030000000004" pitchFamily="34" charset="0"/>
              </a:rPr>
              <a:t>Grupo </a:t>
            </a:r>
            <a:r>
              <a:rPr lang="es-AR" sz="1100" b="1" spc="-10" dirty="0">
                <a:solidFill>
                  <a:schemeClr val="bg2"/>
                </a:solidFill>
                <a:latin typeface="Montserrat SemiBold" pitchFamily="2" charset="77"/>
                <a:ea typeface="Inter Extra Bold" panose="020B0502030000000004" pitchFamily="34" charset="0"/>
              </a:rPr>
              <a:t>4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E58EC0-3902-4C7B-811D-4327A7DD81A9}"/>
              </a:ext>
            </a:extLst>
          </p:cNvPr>
          <p:cNvSpPr txBox="1">
            <a:spLocks/>
          </p:cNvSpPr>
          <p:nvPr/>
        </p:nvSpPr>
        <p:spPr>
          <a:xfrm>
            <a:off x="2561125" y="4616005"/>
            <a:ext cx="5367684" cy="1121589"/>
          </a:xfrm>
          <a:prstGeom prst="rect">
            <a:avLst/>
          </a:prstGeom>
          <a:effectLst/>
        </p:spPr>
        <p:txBody>
          <a:bodyPr vert="horz" wrap="square" lIns="0" tIns="0" rIns="0" bIns="0" rtlCol="0" anchor="ctr" anchorCtr="0">
            <a:sp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spc="-100" baseline="0">
                <a:solidFill>
                  <a:schemeClr val="tx1"/>
                </a:solidFill>
                <a:latin typeface="+mj-lt"/>
                <a:ea typeface="Montserrat" charset="0"/>
                <a:cs typeface="Montserrat" charset="0"/>
              </a:defRPr>
            </a:lvl1pPr>
          </a:lstStyle>
          <a:p>
            <a:pPr>
              <a:lnSpc>
                <a:spcPct val="75000"/>
              </a:lnSpc>
            </a:pPr>
            <a:r>
              <a:rPr lang="es-ES_tradnl" sz="4800" dirty="0">
                <a:solidFill>
                  <a:schemeClr val="accent2"/>
                </a:solidFill>
                <a:latin typeface="Montserrat" pitchFamily="2" charset="77"/>
              </a:rPr>
              <a:t>Presupuesto de Caja</a:t>
            </a: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D8F9136E-0DC3-210F-49FA-CCF6682E7ADA}"/>
              </a:ext>
            </a:extLst>
          </p:cNvPr>
          <p:cNvGrpSpPr/>
          <p:nvPr/>
        </p:nvGrpSpPr>
        <p:grpSpPr>
          <a:xfrm>
            <a:off x="12138000" y="0"/>
            <a:ext cx="54000" cy="6858000"/>
            <a:chOff x="12138000" y="0"/>
            <a:chExt cx="54000" cy="6858000"/>
          </a:xfrm>
        </p:grpSpPr>
        <p:sp>
          <p:nvSpPr>
            <p:cNvPr id="57" name="Rectángulo 56">
              <a:extLst>
                <a:ext uri="{FF2B5EF4-FFF2-40B4-BE49-F238E27FC236}">
                  <a16:creationId xmlns:a16="http://schemas.microsoft.com/office/drawing/2014/main" id="{CE4F5CC4-7F74-50DF-29BF-E012A0B9F9D8}"/>
                </a:ext>
              </a:extLst>
            </p:cNvPr>
            <p:cNvSpPr/>
            <p:nvPr/>
          </p:nvSpPr>
          <p:spPr>
            <a:xfrm>
              <a:off x="12138000" y="987000"/>
              <a:ext cx="54000" cy="936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8" name="Rectángulo 57">
              <a:extLst>
                <a:ext uri="{FF2B5EF4-FFF2-40B4-BE49-F238E27FC236}">
                  <a16:creationId xmlns:a16="http://schemas.microsoft.com/office/drawing/2014/main" id="{92709C58-5175-2382-6334-A46317D1B1AB}"/>
                </a:ext>
              </a:extLst>
            </p:cNvPr>
            <p:cNvSpPr/>
            <p:nvPr/>
          </p:nvSpPr>
          <p:spPr>
            <a:xfrm>
              <a:off x="12138000" y="1974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9274809F-68A8-395B-43B3-487E7821D169}"/>
                </a:ext>
              </a:extLst>
            </p:cNvPr>
            <p:cNvSpPr/>
            <p:nvPr/>
          </p:nvSpPr>
          <p:spPr>
            <a:xfrm>
              <a:off x="12138000" y="2961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9E98EEC0-7AFD-F35A-76A4-6A25938CE372}"/>
                </a:ext>
              </a:extLst>
            </p:cNvPr>
            <p:cNvSpPr/>
            <p:nvPr/>
          </p:nvSpPr>
          <p:spPr>
            <a:xfrm>
              <a:off x="12138000" y="3948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396C4EC8-A92A-E969-B449-B0BEB793DB0A}"/>
                </a:ext>
              </a:extLst>
            </p:cNvPr>
            <p:cNvSpPr/>
            <p:nvPr/>
          </p:nvSpPr>
          <p:spPr>
            <a:xfrm>
              <a:off x="12138000" y="4935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62" name="Rectángulo 61">
              <a:extLst>
                <a:ext uri="{FF2B5EF4-FFF2-40B4-BE49-F238E27FC236}">
                  <a16:creationId xmlns:a16="http://schemas.microsoft.com/office/drawing/2014/main" id="{6BC9CF60-61C6-2415-4D91-B6A188461D50}"/>
                </a:ext>
              </a:extLst>
            </p:cNvPr>
            <p:cNvSpPr/>
            <p:nvPr/>
          </p:nvSpPr>
          <p:spPr>
            <a:xfrm>
              <a:off x="12138000" y="592200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7E40372A-6402-AA3B-B7E7-A67C6FE9C51D}"/>
                </a:ext>
              </a:extLst>
            </p:cNvPr>
            <p:cNvSpPr/>
            <p:nvPr/>
          </p:nvSpPr>
          <p:spPr>
            <a:xfrm>
              <a:off x="12138000" y="0"/>
              <a:ext cx="54000" cy="936000"/>
            </a:xfrm>
            <a:prstGeom prst="rect">
              <a:avLst/>
            </a:prstGeom>
            <a:solidFill>
              <a:schemeClr val="tx1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/>
            </a:p>
          </p:txBody>
        </p:sp>
      </p:grpSp>
      <p:sp>
        <p:nvSpPr>
          <p:cNvPr id="19" name="Rectángulo 18">
            <a:extLst>
              <a:ext uri="{FF2B5EF4-FFF2-40B4-BE49-F238E27FC236}">
                <a16:creationId xmlns:a16="http://schemas.microsoft.com/office/drawing/2014/main" id="{B23D0780-B4C6-4200-ABD7-7F681AD5C523}"/>
              </a:ext>
            </a:extLst>
          </p:cNvPr>
          <p:cNvSpPr/>
          <p:nvPr/>
        </p:nvSpPr>
        <p:spPr>
          <a:xfrm>
            <a:off x="326850" y="6397649"/>
            <a:ext cx="261991" cy="287677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Autofit/>
          </a:bodyPr>
          <a:lstStyle/>
          <a:p>
            <a:pPr algn="ctr">
              <a:spcBef>
                <a:spcPts val="1000"/>
              </a:spcBef>
            </a:pPr>
            <a:r>
              <a:rPr lang="es-AR" sz="900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3250106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Voodoo Powerpoint Template">
  <a:themeElements>
    <a:clrScheme name="Personalizados 3">
      <a:dk1>
        <a:srgbClr val="222222"/>
      </a:dk1>
      <a:lt1>
        <a:srgbClr val="F0F0F0"/>
      </a:lt1>
      <a:dk2>
        <a:srgbClr val="222222"/>
      </a:dk2>
      <a:lt2>
        <a:srgbClr val="FEFFFF"/>
      </a:lt2>
      <a:accent1>
        <a:srgbClr val="4400A3"/>
      </a:accent1>
      <a:accent2>
        <a:srgbClr val="1D46F3"/>
      </a:accent2>
      <a:accent3>
        <a:srgbClr val="FE0061"/>
      </a:accent3>
      <a:accent4>
        <a:srgbClr val="FE5757"/>
      </a:accent4>
      <a:accent5>
        <a:srgbClr val="F99D3A"/>
      </a:accent5>
      <a:accent6>
        <a:srgbClr val="02C15D"/>
      </a:accent6>
      <a:hlink>
        <a:srgbClr val="09C0CE"/>
      </a:hlink>
      <a:folHlink>
        <a:srgbClr val="BFBFBF"/>
      </a:folHlink>
    </a:clrScheme>
    <a:fontScheme name="Custom 4">
      <a:majorFont>
        <a:latin typeface="Montserrat Bold"/>
        <a:ea typeface=""/>
        <a:cs typeface=""/>
      </a:majorFont>
      <a:minorFont>
        <a:latin typeface="Open Sans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>
          <a:noFill/>
        </a:ln>
        <a:effectLst>
          <a:outerShdw blurRad="38100" dist="12700" dir="5400000" algn="ctr" rotWithShape="0">
            <a:prstClr val="black">
              <a:alpha val="15000"/>
            </a:prstClr>
          </a:outerShdw>
        </a:effectLst>
      </a:spPr>
      <a:bodyPr wrap="square" lIns="0" tIns="0" rIns="0" bIns="0" rtlCol="0" anchor="t">
        <a:noAutofit/>
      </a:bodyPr>
      <a:lstStyle>
        <a:defPPr algn="ctr">
          <a:spcBef>
            <a:spcPts val="1000"/>
          </a:spcBef>
          <a:defRPr sz="1400" b="1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36000" rIns="216000" bIns="36000" rtlCol="0">
        <a:spAutoFit/>
      </a:bodyPr>
      <a:lstStyle>
        <a:defPPr>
          <a:lnSpc>
            <a:spcPct val="130000"/>
          </a:lnSpc>
          <a:spcBef>
            <a:spcPts val="1000"/>
          </a:spcBef>
          <a:defRPr sz="1400" b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DA27C2B6466D244BC596BE013FF7C2B" ma:contentTypeVersion="2" ma:contentTypeDescription="Create a new document." ma:contentTypeScope="" ma:versionID="c966995983ff7201784927d09fb522a8">
  <xsd:schema xmlns:xsd="http://www.w3.org/2001/XMLSchema" xmlns:xs="http://www.w3.org/2001/XMLSchema" xmlns:p="http://schemas.microsoft.com/office/2006/metadata/properties" xmlns:ns2="ae43e0ff-dbd6-4177-9fe1-e10dafc7e4b2" targetNamespace="http://schemas.microsoft.com/office/2006/metadata/properties" ma:root="true" ma:fieldsID="805a63e93e1e13ebbf126ea01af898bb" ns2:_="">
    <xsd:import namespace="ae43e0ff-dbd6-4177-9fe1-e10dafc7e4b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e43e0ff-dbd6-4177-9fe1-e10dafc7e4b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1917015-3051-46B7-9530-EFF77A88C6B1}">
  <ds:schemaRefs>
    <ds:schemaRef ds:uri="http://purl.org/dc/dcmitype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terms/"/>
    <ds:schemaRef ds:uri="http://purl.org/dc/elements/1.1/"/>
    <ds:schemaRef ds:uri="http://schemas.microsoft.com/office/infopath/2007/PartnerControls"/>
    <ds:schemaRef ds:uri="ae43e0ff-dbd6-4177-9fe1-e10dafc7e4b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F8E1B572-7E6D-438B-B1A2-53D7107C4535}">
  <ds:schemaRefs>
    <ds:schemaRef ds:uri="ae43e0ff-dbd6-4177-9fe1-e10dafc7e4b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3D11A150-6152-489A-9CD5-C6D3B23CB83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509</TotalTime>
  <Words>824</Words>
  <Application>Microsoft Office PowerPoint</Application>
  <PresentationFormat>Panorámica</PresentationFormat>
  <Paragraphs>211</Paragraphs>
  <Slides>16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11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8" baseType="lpstr">
      <vt:lpstr>Arial</vt:lpstr>
      <vt:lpstr>Calibri</vt:lpstr>
      <vt:lpstr>Letra del sistema regular</vt:lpstr>
      <vt:lpstr>Montserrat</vt:lpstr>
      <vt:lpstr>Montserrat Bold</vt:lpstr>
      <vt:lpstr>Montserrat ExtraBold</vt:lpstr>
      <vt:lpstr>Montserrat Light</vt:lpstr>
      <vt:lpstr>Montserrat SemiBold</vt:lpstr>
      <vt:lpstr>Open Sans</vt:lpstr>
      <vt:lpstr>Open Sans Light</vt:lpstr>
      <vt:lpstr>Symbol</vt:lpstr>
      <vt:lpstr>Voodoo Powerpoint Template</vt:lpstr>
      <vt:lpstr>Presentación de PowerPoint</vt:lpstr>
      <vt:lpstr>Agenda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Voodoo Powerpoint</dc:title>
  <dc:subject/>
  <dc:creator>SevenBox</dc:creator>
  <cp:keywords/>
  <dc:description/>
  <cp:lastModifiedBy>Gustavo Parant</cp:lastModifiedBy>
  <cp:revision>5</cp:revision>
  <cp:lastPrinted>2022-12-20T21:56:39Z</cp:lastPrinted>
  <dcterms:created xsi:type="dcterms:W3CDTF">2017-07-25T02:03:18Z</dcterms:created>
  <dcterms:modified xsi:type="dcterms:W3CDTF">2023-04-08T14:44:48Z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0x010100ADA27C2B6466D244BC596BE013FF7C2B</vt:lpwstr>
  </property>
</Properties>
</file>